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9" r:id="rId1"/>
    <p:sldMasterId id="2147483690" r:id="rId2"/>
  </p:sldMasterIdLst>
  <p:notesMasterIdLst>
    <p:notesMasterId r:id="rId15"/>
  </p:notesMasterIdLst>
  <p:sldIdLst>
    <p:sldId id="369" r:id="rId3"/>
    <p:sldId id="349" r:id="rId4"/>
    <p:sldId id="372" r:id="rId5"/>
    <p:sldId id="373" r:id="rId6"/>
    <p:sldId id="356" r:id="rId7"/>
    <p:sldId id="357" r:id="rId8"/>
    <p:sldId id="358" r:id="rId9"/>
    <p:sldId id="364" r:id="rId10"/>
    <p:sldId id="365" r:id="rId11"/>
    <p:sldId id="366" r:id="rId12"/>
    <p:sldId id="367" r:id="rId13"/>
    <p:sldId id="3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85245"/>
    <a:srgbClr val="CD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9" autoAdjust="0"/>
    <p:restoredTop sz="92899" autoAdjust="0"/>
  </p:normalViewPr>
  <p:slideViewPr>
    <p:cSldViewPr snapToGrid="0">
      <p:cViewPr>
        <p:scale>
          <a:sx n="80" d="100"/>
          <a:sy n="80" d="100"/>
        </p:scale>
        <p:origin x="-1142" y="-2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FA2CC-75C3-4E43-A6E4-8BB4AFC2C756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61351-45AB-40CD-AF62-AF3DF6687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7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1351-45AB-40CD-AF62-AF3DF66873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1351-45AB-40CD-AF62-AF3DF66873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7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1351-45AB-40CD-AF62-AF3DF66873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7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1351-45AB-40CD-AF62-AF3DF66873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7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1351-45AB-40CD-AF62-AF3DF66873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7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1351-45AB-40CD-AF62-AF3DF66873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77DA4829-A300-D842-95D2-FEE675E9FBE9}"/>
              </a:ext>
            </a:extLst>
          </p:cNvPr>
          <p:cNvGrpSpPr/>
          <p:nvPr userDrawn="1"/>
        </p:nvGrpSpPr>
        <p:grpSpPr>
          <a:xfrm>
            <a:off x="2974339" y="-8893"/>
            <a:ext cx="6169661" cy="6866893"/>
            <a:chOff x="5765799" y="14236699"/>
            <a:chExt cx="6169661" cy="6866893"/>
          </a:xfrm>
          <a:solidFill>
            <a:schemeClr val="accent2"/>
          </a:solidFill>
        </p:grpSpPr>
        <p:sp>
          <p:nvSpPr>
            <p:cNvPr id="11" name="Shape">
              <a:extLst>
                <a:ext uri="{FF2B5EF4-FFF2-40B4-BE49-F238E27FC236}">
                  <a16:creationId xmlns="" xmlns:a16="http://schemas.microsoft.com/office/drawing/2014/main" id="{FFD9C042-F91C-FD46-8E62-40DF0D789C81}"/>
                </a:ext>
              </a:extLst>
            </p:cNvPr>
            <p:cNvSpPr/>
            <p:nvPr/>
          </p:nvSpPr>
          <p:spPr>
            <a:xfrm>
              <a:off x="8026399" y="18072100"/>
              <a:ext cx="3907791" cy="191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327" y="21600"/>
                  </a:moveTo>
                  <a:cubicBezTo>
                    <a:pt x="15991" y="21600"/>
                    <a:pt x="19297" y="18398"/>
                    <a:pt x="21600" y="13309"/>
                  </a:cubicBezTo>
                  <a:lnTo>
                    <a:pt x="21600" y="10807"/>
                  </a:lnTo>
                  <a:cubicBezTo>
                    <a:pt x="19431" y="16382"/>
                    <a:pt x="16082" y="19970"/>
                    <a:pt x="12327" y="19970"/>
                  </a:cubicBezTo>
                  <a:cubicBezTo>
                    <a:pt x="6493" y="19970"/>
                    <a:pt x="1636" y="11322"/>
                    <a:pt x="681" y="0"/>
                  </a:cubicBezTo>
                  <a:lnTo>
                    <a:pt x="0" y="1387"/>
                  </a:lnTo>
                  <a:cubicBezTo>
                    <a:pt x="1228" y="12923"/>
                    <a:pt x="6290" y="21600"/>
                    <a:pt x="1232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Shape">
              <a:extLst>
                <a:ext uri="{FF2B5EF4-FFF2-40B4-BE49-F238E27FC236}">
                  <a16:creationId xmlns="" xmlns:a16="http://schemas.microsoft.com/office/drawing/2014/main" id="{A26E7837-56F2-8245-BB5F-CA33649785BD}"/>
                </a:ext>
              </a:extLst>
            </p:cNvPr>
            <p:cNvSpPr/>
            <p:nvPr/>
          </p:nvSpPr>
          <p:spPr>
            <a:xfrm>
              <a:off x="8775699" y="16230599"/>
              <a:ext cx="2948941" cy="294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7" y="0"/>
                    <a:pt x="0" y="4847"/>
                    <a:pt x="0" y="10800"/>
                  </a:cubicBezTo>
                  <a:cubicBezTo>
                    <a:pt x="0" y="16753"/>
                    <a:pt x="4847" y="21600"/>
                    <a:pt x="10800" y="21600"/>
                  </a:cubicBezTo>
                  <a:cubicBezTo>
                    <a:pt x="16753" y="21600"/>
                    <a:pt x="21600" y="16753"/>
                    <a:pt x="21600" y="10800"/>
                  </a:cubicBezTo>
                  <a:cubicBezTo>
                    <a:pt x="21591" y="4847"/>
                    <a:pt x="16744" y="0"/>
                    <a:pt x="10800" y="0"/>
                  </a:cubicBezTo>
                  <a:close/>
                  <a:moveTo>
                    <a:pt x="10800" y="20242"/>
                  </a:moveTo>
                  <a:cubicBezTo>
                    <a:pt x="5591" y="20242"/>
                    <a:pt x="1349" y="16000"/>
                    <a:pt x="1349" y="10791"/>
                  </a:cubicBezTo>
                  <a:cubicBezTo>
                    <a:pt x="1349" y="5581"/>
                    <a:pt x="5591" y="1340"/>
                    <a:pt x="10800" y="1340"/>
                  </a:cubicBezTo>
                  <a:cubicBezTo>
                    <a:pt x="16009" y="1340"/>
                    <a:pt x="20251" y="5581"/>
                    <a:pt x="20251" y="10791"/>
                  </a:cubicBezTo>
                  <a:cubicBezTo>
                    <a:pt x="20242" y="16009"/>
                    <a:pt x="16009" y="20242"/>
                    <a:pt x="10800" y="2024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Shape">
              <a:extLst>
                <a:ext uri="{FF2B5EF4-FFF2-40B4-BE49-F238E27FC236}">
                  <a16:creationId xmlns="" xmlns:a16="http://schemas.microsoft.com/office/drawing/2014/main" id="{16CD592C-F50F-C740-B29C-35DAE6BDD5A8}"/>
                </a:ext>
              </a:extLst>
            </p:cNvPr>
            <p:cNvSpPr/>
            <p:nvPr/>
          </p:nvSpPr>
          <p:spPr>
            <a:xfrm>
              <a:off x="8026399" y="15430500"/>
              <a:ext cx="3907790" cy="191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327" y="0"/>
                  </a:moveTo>
                  <a:cubicBezTo>
                    <a:pt x="6290" y="0"/>
                    <a:pt x="1235" y="8677"/>
                    <a:pt x="0" y="20213"/>
                  </a:cubicBezTo>
                  <a:lnTo>
                    <a:pt x="681" y="21600"/>
                  </a:lnTo>
                  <a:cubicBezTo>
                    <a:pt x="1636" y="10278"/>
                    <a:pt x="6493" y="1630"/>
                    <a:pt x="12327" y="1630"/>
                  </a:cubicBezTo>
                  <a:cubicBezTo>
                    <a:pt x="16082" y="1630"/>
                    <a:pt x="19438" y="5218"/>
                    <a:pt x="21600" y="10793"/>
                  </a:cubicBezTo>
                  <a:lnTo>
                    <a:pt x="21600" y="8291"/>
                  </a:lnTo>
                  <a:cubicBezTo>
                    <a:pt x="19290" y="3202"/>
                    <a:pt x="15984" y="0"/>
                    <a:pt x="12327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" name="Shape">
              <a:extLst>
                <a:ext uri="{FF2B5EF4-FFF2-40B4-BE49-F238E27FC236}">
                  <a16:creationId xmlns="" xmlns:a16="http://schemas.microsoft.com/office/drawing/2014/main" id="{C64F2DC4-97F6-904E-BCA1-292C409FCB04}"/>
                </a:ext>
              </a:extLst>
            </p:cNvPr>
            <p:cNvSpPr/>
            <p:nvPr/>
          </p:nvSpPr>
          <p:spPr>
            <a:xfrm>
              <a:off x="8267700" y="17805399"/>
              <a:ext cx="3662680" cy="190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6" y="21600"/>
                  </a:moveTo>
                  <a:cubicBezTo>
                    <a:pt x="15848" y="21600"/>
                    <a:pt x="19495" y="17464"/>
                    <a:pt x="21600" y="11239"/>
                  </a:cubicBezTo>
                  <a:lnTo>
                    <a:pt x="21600" y="7536"/>
                  </a:lnTo>
                  <a:cubicBezTo>
                    <a:pt x="19892" y="14770"/>
                    <a:pt x="16095" y="19813"/>
                    <a:pt x="11706" y="19813"/>
                  </a:cubicBezTo>
                  <a:cubicBezTo>
                    <a:pt x="5909" y="19813"/>
                    <a:pt x="1153" y="11023"/>
                    <a:pt x="854" y="0"/>
                  </a:cubicBezTo>
                  <a:lnTo>
                    <a:pt x="0" y="1643"/>
                  </a:lnTo>
                  <a:cubicBezTo>
                    <a:pt x="704" y="12882"/>
                    <a:pt x="5685" y="21600"/>
                    <a:pt x="11706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Shape">
              <a:extLst>
                <a:ext uri="{FF2B5EF4-FFF2-40B4-BE49-F238E27FC236}">
                  <a16:creationId xmlns="" xmlns:a16="http://schemas.microsoft.com/office/drawing/2014/main" id="{554CBAD1-59DF-AD4F-B09F-D5024CCAACC1}"/>
                </a:ext>
              </a:extLst>
            </p:cNvPr>
            <p:cNvSpPr/>
            <p:nvPr/>
          </p:nvSpPr>
          <p:spPr>
            <a:xfrm>
              <a:off x="8267700" y="15709899"/>
              <a:ext cx="3662680" cy="190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6" y="0"/>
                  </a:moveTo>
                  <a:cubicBezTo>
                    <a:pt x="5685" y="0"/>
                    <a:pt x="704" y="8738"/>
                    <a:pt x="0" y="19956"/>
                  </a:cubicBezTo>
                  <a:lnTo>
                    <a:pt x="854" y="21600"/>
                  </a:lnTo>
                  <a:cubicBezTo>
                    <a:pt x="1153" y="10569"/>
                    <a:pt x="5902" y="1774"/>
                    <a:pt x="11706" y="1774"/>
                  </a:cubicBezTo>
                  <a:cubicBezTo>
                    <a:pt x="16103" y="1774"/>
                    <a:pt x="19892" y="6820"/>
                    <a:pt x="21600" y="14059"/>
                  </a:cubicBezTo>
                  <a:lnTo>
                    <a:pt x="21600" y="10353"/>
                  </a:lnTo>
                  <a:cubicBezTo>
                    <a:pt x="19495" y="4124"/>
                    <a:pt x="15840" y="0"/>
                    <a:pt x="11706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" name="Shape">
              <a:extLst>
                <a:ext uri="{FF2B5EF4-FFF2-40B4-BE49-F238E27FC236}">
                  <a16:creationId xmlns="" xmlns:a16="http://schemas.microsoft.com/office/drawing/2014/main" id="{1DE65B3D-7900-1B47-ADEC-3D165C5A39ED}"/>
                </a:ext>
              </a:extLst>
            </p:cNvPr>
            <p:cNvSpPr/>
            <p:nvPr/>
          </p:nvSpPr>
          <p:spPr>
            <a:xfrm>
              <a:off x="8508999" y="15963899"/>
              <a:ext cx="3421381" cy="348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08" y="0"/>
                  </a:moveTo>
                  <a:cubicBezTo>
                    <a:pt x="4939" y="0"/>
                    <a:pt x="0" y="4845"/>
                    <a:pt x="0" y="10800"/>
                  </a:cubicBezTo>
                  <a:cubicBezTo>
                    <a:pt x="0" y="16755"/>
                    <a:pt x="4939" y="21600"/>
                    <a:pt x="11008" y="21600"/>
                  </a:cubicBezTo>
                  <a:cubicBezTo>
                    <a:pt x="16044" y="21600"/>
                    <a:pt x="20293" y="18273"/>
                    <a:pt x="21600" y="13742"/>
                  </a:cubicBezTo>
                  <a:lnTo>
                    <a:pt x="21600" y="7858"/>
                  </a:lnTo>
                  <a:cubicBezTo>
                    <a:pt x="20293" y="3327"/>
                    <a:pt x="16036" y="0"/>
                    <a:pt x="11008" y="0"/>
                  </a:cubicBezTo>
                  <a:close/>
                  <a:moveTo>
                    <a:pt x="11008" y="20538"/>
                  </a:moveTo>
                  <a:cubicBezTo>
                    <a:pt x="5532" y="20538"/>
                    <a:pt x="1074" y="16165"/>
                    <a:pt x="1074" y="10792"/>
                  </a:cubicBezTo>
                  <a:cubicBezTo>
                    <a:pt x="1074" y="5420"/>
                    <a:pt x="5532" y="1046"/>
                    <a:pt x="11008" y="1046"/>
                  </a:cubicBezTo>
                  <a:cubicBezTo>
                    <a:pt x="16485" y="1046"/>
                    <a:pt x="20943" y="5420"/>
                    <a:pt x="20943" y="10792"/>
                  </a:cubicBezTo>
                  <a:cubicBezTo>
                    <a:pt x="20935" y="16165"/>
                    <a:pt x="16477" y="20538"/>
                    <a:pt x="11008" y="2053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Shape">
              <a:extLst>
                <a:ext uri="{FF2B5EF4-FFF2-40B4-BE49-F238E27FC236}">
                  <a16:creationId xmlns="" xmlns:a16="http://schemas.microsoft.com/office/drawing/2014/main" id="{6B9A3E64-0C7E-CF48-ABB1-564DA0C1D600}"/>
                </a:ext>
              </a:extLst>
            </p:cNvPr>
            <p:cNvSpPr/>
            <p:nvPr/>
          </p:nvSpPr>
          <p:spPr>
            <a:xfrm>
              <a:off x="7797800" y="15151100"/>
              <a:ext cx="4130041" cy="1950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419"/>
                  </a:moveTo>
                  <a:lnTo>
                    <a:pt x="558" y="21600"/>
                  </a:lnTo>
                  <a:cubicBezTo>
                    <a:pt x="1959" y="10027"/>
                    <a:pt x="6928" y="1463"/>
                    <a:pt x="12826" y="1463"/>
                  </a:cubicBezTo>
                  <a:cubicBezTo>
                    <a:pt x="16227" y="1463"/>
                    <a:pt x="19322" y="4317"/>
                    <a:pt x="21600" y="8958"/>
                  </a:cubicBezTo>
                  <a:lnTo>
                    <a:pt x="21600" y="6989"/>
                  </a:lnTo>
                  <a:cubicBezTo>
                    <a:pt x="19249" y="2644"/>
                    <a:pt x="16180" y="0"/>
                    <a:pt x="12826" y="0"/>
                  </a:cubicBezTo>
                  <a:cubicBezTo>
                    <a:pt x="6748" y="0"/>
                    <a:pt x="1607" y="8634"/>
                    <a:pt x="0" y="2041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="" xmlns:a16="http://schemas.microsoft.com/office/drawing/2014/main" id="{35B479CE-5430-184C-A899-CB78B2384599}"/>
                </a:ext>
              </a:extLst>
            </p:cNvPr>
            <p:cNvSpPr/>
            <p:nvPr/>
          </p:nvSpPr>
          <p:spPr>
            <a:xfrm>
              <a:off x="6172199" y="20027899"/>
              <a:ext cx="861061" cy="107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8" y="0"/>
                  </a:moveTo>
                  <a:lnTo>
                    <a:pt x="0" y="384"/>
                  </a:lnTo>
                  <a:cubicBezTo>
                    <a:pt x="5607" y="8225"/>
                    <a:pt x="12584" y="15374"/>
                    <a:pt x="20644" y="21600"/>
                  </a:cubicBezTo>
                  <a:lnTo>
                    <a:pt x="21600" y="21600"/>
                  </a:lnTo>
                  <a:cubicBezTo>
                    <a:pt x="13317" y="15271"/>
                    <a:pt x="6212" y="7994"/>
                    <a:pt x="478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="" xmlns:a16="http://schemas.microsoft.com/office/drawing/2014/main" id="{902C03BD-E247-3C4D-B429-76C724C1ADCF}"/>
                </a:ext>
              </a:extLst>
            </p:cNvPr>
            <p:cNvSpPr/>
            <p:nvPr/>
          </p:nvSpPr>
          <p:spPr>
            <a:xfrm>
              <a:off x="6362699" y="19824699"/>
              <a:ext cx="1088391" cy="127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0" y="0"/>
                  </a:moveTo>
                  <a:lnTo>
                    <a:pt x="0" y="493"/>
                  </a:lnTo>
                  <a:cubicBezTo>
                    <a:pt x="5242" y="8537"/>
                    <a:pt x="12174" y="15701"/>
                    <a:pt x="20390" y="21600"/>
                  </a:cubicBezTo>
                  <a:lnTo>
                    <a:pt x="21600" y="21600"/>
                  </a:lnTo>
                  <a:cubicBezTo>
                    <a:pt x="13081" y="15615"/>
                    <a:pt x="5923" y="8280"/>
                    <a:pt x="58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="" xmlns:a16="http://schemas.microsoft.com/office/drawing/2014/main" id="{D5933011-3F04-7C4F-AA93-F93F40CE6F3E}"/>
                </a:ext>
              </a:extLst>
            </p:cNvPr>
            <p:cNvSpPr/>
            <p:nvPr/>
          </p:nvSpPr>
          <p:spPr>
            <a:xfrm>
              <a:off x="10121900" y="17576800"/>
              <a:ext cx="256541" cy="25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2" y="0"/>
                    <a:pt x="0" y="4812"/>
                    <a:pt x="0" y="10800"/>
                  </a:cubicBezTo>
                  <a:cubicBezTo>
                    <a:pt x="0" y="16788"/>
                    <a:pt x="4812" y="21600"/>
                    <a:pt x="10800" y="21600"/>
                  </a:cubicBezTo>
                  <a:cubicBezTo>
                    <a:pt x="16788" y="21600"/>
                    <a:pt x="21600" y="16788"/>
                    <a:pt x="21600" y="10800"/>
                  </a:cubicBezTo>
                  <a:cubicBezTo>
                    <a:pt x="21600" y="4812"/>
                    <a:pt x="16681" y="0"/>
                    <a:pt x="1080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="" xmlns:a16="http://schemas.microsoft.com/office/drawing/2014/main" id="{F0BF8590-BE10-6245-9A0C-BC4B751C7196}"/>
                </a:ext>
              </a:extLst>
            </p:cNvPr>
            <p:cNvSpPr/>
            <p:nvPr/>
          </p:nvSpPr>
          <p:spPr>
            <a:xfrm>
              <a:off x="5765799" y="20434299"/>
              <a:ext cx="490222" cy="661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8" y="0"/>
                  </a:moveTo>
                  <a:lnTo>
                    <a:pt x="0" y="332"/>
                  </a:lnTo>
                  <a:cubicBezTo>
                    <a:pt x="6155" y="7753"/>
                    <a:pt x="13094" y="14842"/>
                    <a:pt x="20817" y="21600"/>
                  </a:cubicBezTo>
                  <a:lnTo>
                    <a:pt x="21600" y="21600"/>
                  </a:lnTo>
                  <a:cubicBezTo>
                    <a:pt x="13766" y="14718"/>
                    <a:pt x="6715" y="7504"/>
                    <a:pt x="448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" name="Shape">
              <a:extLst>
                <a:ext uri="{FF2B5EF4-FFF2-40B4-BE49-F238E27FC236}">
                  <a16:creationId xmlns="" xmlns:a16="http://schemas.microsoft.com/office/drawing/2014/main" id="{EC4E496E-10F6-A642-9E3D-592D3267DC71}"/>
                </a:ext>
              </a:extLst>
            </p:cNvPr>
            <p:cNvSpPr/>
            <p:nvPr/>
          </p:nvSpPr>
          <p:spPr>
            <a:xfrm>
              <a:off x="9042400" y="16497299"/>
              <a:ext cx="2407921" cy="240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2" y="0"/>
                    <a:pt x="0" y="4842"/>
                    <a:pt x="0" y="10800"/>
                  </a:cubicBezTo>
                  <a:cubicBezTo>
                    <a:pt x="0" y="16758"/>
                    <a:pt x="4842" y="21600"/>
                    <a:pt x="10800" y="21600"/>
                  </a:cubicBezTo>
                  <a:cubicBezTo>
                    <a:pt x="16758" y="21600"/>
                    <a:pt x="21600" y="16758"/>
                    <a:pt x="21600" y="10800"/>
                  </a:cubicBezTo>
                  <a:cubicBezTo>
                    <a:pt x="21600" y="4842"/>
                    <a:pt x="16747" y="0"/>
                    <a:pt x="10800" y="0"/>
                  </a:cubicBezTo>
                  <a:close/>
                  <a:moveTo>
                    <a:pt x="10800" y="19846"/>
                  </a:moveTo>
                  <a:cubicBezTo>
                    <a:pt x="5822" y="19846"/>
                    <a:pt x="1766" y="15790"/>
                    <a:pt x="1766" y="10811"/>
                  </a:cubicBezTo>
                  <a:cubicBezTo>
                    <a:pt x="1766" y="5833"/>
                    <a:pt x="5822" y="1777"/>
                    <a:pt x="10800" y="1777"/>
                  </a:cubicBezTo>
                  <a:cubicBezTo>
                    <a:pt x="15778" y="1777"/>
                    <a:pt x="19834" y="5833"/>
                    <a:pt x="19834" y="10811"/>
                  </a:cubicBezTo>
                  <a:cubicBezTo>
                    <a:pt x="19834" y="15790"/>
                    <a:pt x="15778" y="19846"/>
                    <a:pt x="10800" y="1984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Shape">
              <a:extLst>
                <a:ext uri="{FF2B5EF4-FFF2-40B4-BE49-F238E27FC236}">
                  <a16:creationId xmlns="" xmlns:a16="http://schemas.microsoft.com/office/drawing/2014/main" id="{BFDBD7E8-480B-1C4D-9964-47110A93B277}"/>
                </a:ext>
              </a:extLst>
            </p:cNvPr>
            <p:cNvSpPr/>
            <p:nvPr/>
          </p:nvSpPr>
          <p:spPr>
            <a:xfrm>
              <a:off x="9855200" y="17310100"/>
              <a:ext cx="805181" cy="80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8" y="0"/>
                    <a:pt x="0" y="4838"/>
                    <a:pt x="0" y="10800"/>
                  </a:cubicBezTo>
                  <a:cubicBezTo>
                    <a:pt x="0" y="16762"/>
                    <a:pt x="4838" y="21600"/>
                    <a:pt x="10800" y="21600"/>
                  </a:cubicBezTo>
                  <a:cubicBezTo>
                    <a:pt x="16762" y="21600"/>
                    <a:pt x="21600" y="16762"/>
                    <a:pt x="21600" y="10800"/>
                  </a:cubicBezTo>
                  <a:cubicBezTo>
                    <a:pt x="21600" y="4838"/>
                    <a:pt x="16728" y="0"/>
                    <a:pt x="10800" y="0"/>
                  </a:cubicBezTo>
                  <a:close/>
                  <a:moveTo>
                    <a:pt x="10800" y="14888"/>
                  </a:moveTo>
                  <a:cubicBezTo>
                    <a:pt x="8551" y="14888"/>
                    <a:pt x="6712" y="13049"/>
                    <a:pt x="6712" y="10800"/>
                  </a:cubicBezTo>
                  <a:cubicBezTo>
                    <a:pt x="6712" y="8551"/>
                    <a:pt x="8551" y="6712"/>
                    <a:pt x="10800" y="6712"/>
                  </a:cubicBezTo>
                  <a:cubicBezTo>
                    <a:pt x="13049" y="6712"/>
                    <a:pt x="14888" y="8551"/>
                    <a:pt x="14888" y="10800"/>
                  </a:cubicBezTo>
                  <a:cubicBezTo>
                    <a:pt x="14888" y="13049"/>
                    <a:pt x="13049" y="14888"/>
                    <a:pt x="10800" y="1488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">
              <a:extLst>
                <a:ext uri="{FF2B5EF4-FFF2-40B4-BE49-F238E27FC236}">
                  <a16:creationId xmlns="" xmlns:a16="http://schemas.microsoft.com/office/drawing/2014/main" id="{E12953E6-15B7-3F45-B843-3153FB37CA14}"/>
                </a:ext>
              </a:extLst>
            </p:cNvPr>
            <p:cNvSpPr/>
            <p:nvPr/>
          </p:nvSpPr>
          <p:spPr>
            <a:xfrm>
              <a:off x="9309099" y="16763999"/>
              <a:ext cx="1882141" cy="188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9" y="0"/>
                    <a:pt x="0" y="4853"/>
                    <a:pt x="0" y="10800"/>
                  </a:cubicBezTo>
                  <a:cubicBezTo>
                    <a:pt x="0" y="16747"/>
                    <a:pt x="4853" y="21600"/>
                    <a:pt x="10800" y="21600"/>
                  </a:cubicBezTo>
                  <a:cubicBezTo>
                    <a:pt x="16747" y="21600"/>
                    <a:pt x="21600" y="16747"/>
                    <a:pt x="21600" y="10800"/>
                  </a:cubicBezTo>
                  <a:cubicBezTo>
                    <a:pt x="21600" y="4853"/>
                    <a:pt x="16747" y="0"/>
                    <a:pt x="10800" y="0"/>
                  </a:cubicBezTo>
                  <a:close/>
                  <a:moveTo>
                    <a:pt x="10800" y="19049"/>
                  </a:moveTo>
                  <a:cubicBezTo>
                    <a:pt x="6253" y="19049"/>
                    <a:pt x="2551" y="15347"/>
                    <a:pt x="2551" y="10800"/>
                  </a:cubicBezTo>
                  <a:cubicBezTo>
                    <a:pt x="2551" y="6253"/>
                    <a:pt x="6253" y="2551"/>
                    <a:pt x="10800" y="2551"/>
                  </a:cubicBezTo>
                  <a:cubicBezTo>
                    <a:pt x="15347" y="2551"/>
                    <a:pt x="19049" y="6253"/>
                    <a:pt x="19049" y="10800"/>
                  </a:cubicBezTo>
                  <a:cubicBezTo>
                    <a:pt x="19049" y="15347"/>
                    <a:pt x="15333" y="19049"/>
                    <a:pt x="10800" y="1904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" name="Shape">
              <a:extLst>
                <a:ext uri="{FF2B5EF4-FFF2-40B4-BE49-F238E27FC236}">
                  <a16:creationId xmlns="" xmlns:a16="http://schemas.microsoft.com/office/drawing/2014/main" id="{20F3723D-FB5C-674D-806E-1AA23B072113}"/>
                </a:ext>
              </a:extLst>
            </p:cNvPr>
            <p:cNvSpPr/>
            <p:nvPr/>
          </p:nvSpPr>
          <p:spPr>
            <a:xfrm>
              <a:off x="9575799" y="17030699"/>
              <a:ext cx="1343662" cy="134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9" y="0"/>
                    <a:pt x="0" y="4839"/>
                    <a:pt x="0" y="10800"/>
                  </a:cubicBezTo>
                  <a:cubicBezTo>
                    <a:pt x="0" y="16761"/>
                    <a:pt x="4839" y="21600"/>
                    <a:pt x="10800" y="21600"/>
                  </a:cubicBezTo>
                  <a:cubicBezTo>
                    <a:pt x="16761" y="21600"/>
                    <a:pt x="21600" y="16761"/>
                    <a:pt x="21600" y="10800"/>
                  </a:cubicBezTo>
                  <a:cubicBezTo>
                    <a:pt x="21600" y="4839"/>
                    <a:pt x="16741" y="0"/>
                    <a:pt x="10800" y="0"/>
                  </a:cubicBezTo>
                  <a:close/>
                  <a:moveTo>
                    <a:pt x="10800" y="17782"/>
                  </a:moveTo>
                  <a:cubicBezTo>
                    <a:pt x="6941" y="17782"/>
                    <a:pt x="3797" y="14638"/>
                    <a:pt x="3797" y="10780"/>
                  </a:cubicBezTo>
                  <a:cubicBezTo>
                    <a:pt x="3797" y="6921"/>
                    <a:pt x="6941" y="3777"/>
                    <a:pt x="10800" y="3777"/>
                  </a:cubicBezTo>
                  <a:cubicBezTo>
                    <a:pt x="14659" y="3777"/>
                    <a:pt x="17803" y="6921"/>
                    <a:pt x="17803" y="10780"/>
                  </a:cubicBezTo>
                  <a:cubicBezTo>
                    <a:pt x="17782" y="14659"/>
                    <a:pt x="14659" y="17782"/>
                    <a:pt x="10800" y="1778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" name="Shape">
              <a:extLst>
                <a:ext uri="{FF2B5EF4-FFF2-40B4-BE49-F238E27FC236}">
                  <a16:creationId xmlns="" xmlns:a16="http://schemas.microsoft.com/office/drawing/2014/main" id="{B3167866-82D7-644B-8E8E-03D7D13355B3}"/>
                </a:ext>
              </a:extLst>
            </p:cNvPr>
            <p:cNvSpPr/>
            <p:nvPr/>
          </p:nvSpPr>
          <p:spPr>
            <a:xfrm>
              <a:off x="11302999" y="20840700"/>
              <a:ext cx="626111" cy="26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4765" y="8765"/>
                    <a:pt x="7536" y="16070"/>
                    <a:pt x="0" y="21600"/>
                  </a:cubicBezTo>
                  <a:lnTo>
                    <a:pt x="8281" y="21600"/>
                  </a:lnTo>
                  <a:cubicBezTo>
                    <a:pt x="12837" y="17426"/>
                    <a:pt x="17262" y="12626"/>
                    <a:pt x="21556" y="7304"/>
                  </a:cubicBezTo>
                  <a:lnTo>
                    <a:pt x="21556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="" xmlns:a16="http://schemas.microsoft.com/office/drawing/2014/main" id="{BB0F3430-7775-A945-91FA-49A2E20448BE}"/>
                </a:ext>
              </a:extLst>
            </p:cNvPr>
            <p:cNvSpPr/>
            <p:nvPr/>
          </p:nvSpPr>
          <p:spPr>
            <a:xfrm>
              <a:off x="6362699" y="14236700"/>
              <a:ext cx="1188721" cy="135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136"/>
                  </a:moveTo>
                  <a:lnTo>
                    <a:pt x="531" y="21600"/>
                  </a:lnTo>
                  <a:cubicBezTo>
                    <a:pt x="5815" y="13202"/>
                    <a:pt x="13015" y="5854"/>
                    <a:pt x="21600" y="0"/>
                  </a:cubicBezTo>
                  <a:lnTo>
                    <a:pt x="20446" y="0"/>
                  </a:lnTo>
                  <a:cubicBezTo>
                    <a:pt x="12138" y="5773"/>
                    <a:pt x="5169" y="12960"/>
                    <a:pt x="0" y="2113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="" xmlns:a16="http://schemas.microsoft.com/office/drawing/2014/main" id="{0BAAE17D-F8BF-F640-B1DB-DAF426DD231A}"/>
                </a:ext>
              </a:extLst>
            </p:cNvPr>
            <p:cNvSpPr/>
            <p:nvPr/>
          </p:nvSpPr>
          <p:spPr>
            <a:xfrm>
              <a:off x="6565899" y="19608799"/>
              <a:ext cx="1362712" cy="1489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51" y="21600"/>
                  </a:moveTo>
                  <a:lnTo>
                    <a:pt x="21600" y="21600"/>
                  </a:lnTo>
                  <a:cubicBezTo>
                    <a:pt x="12823" y="16094"/>
                    <a:pt x="5596" y="8673"/>
                    <a:pt x="624" y="0"/>
                  </a:cubicBezTo>
                  <a:lnTo>
                    <a:pt x="0" y="571"/>
                  </a:lnTo>
                  <a:cubicBezTo>
                    <a:pt x="4851" y="8913"/>
                    <a:pt x="11776" y="16131"/>
                    <a:pt x="20151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="" xmlns:a16="http://schemas.microsoft.com/office/drawing/2014/main" id="{D77A681E-3BD2-AF4A-B3E7-653B8A3B8358}"/>
                </a:ext>
              </a:extLst>
            </p:cNvPr>
            <p:cNvSpPr/>
            <p:nvPr/>
          </p:nvSpPr>
          <p:spPr>
            <a:xfrm>
              <a:off x="6565899" y="14236699"/>
              <a:ext cx="1484632" cy="157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059"/>
                  </a:moveTo>
                  <a:lnTo>
                    <a:pt x="573" y="21600"/>
                  </a:lnTo>
                  <a:cubicBezTo>
                    <a:pt x="5469" y="12782"/>
                    <a:pt x="12749" y="5326"/>
                    <a:pt x="21600" y="0"/>
                  </a:cubicBezTo>
                  <a:lnTo>
                    <a:pt x="20196" y="0"/>
                  </a:lnTo>
                  <a:cubicBezTo>
                    <a:pt x="11733" y="5291"/>
                    <a:pt x="4767" y="12537"/>
                    <a:pt x="0" y="2105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="" xmlns:a16="http://schemas.microsoft.com/office/drawing/2014/main" id="{BC1C32AF-72DF-9748-9A9E-9EEBC6F6C7CB}"/>
                </a:ext>
              </a:extLst>
            </p:cNvPr>
            <p:cNvSpPr/>
            <p:nvPr/>
          </p:nvSpPr>
          <p:spPr>
            <a:xfrm>
              <a:off x="6769099" y="19405599"/>
              <a:ext cx="1703071" cy="169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60" y="21600"/>
                  </a:moveTo>
                  <a:lnTo>
                    <a:pt x="21600" y="21600"/>
                  </a:lnTo>
                  <a:cubicBezTo>
                    <a:pt x="12548" y="16802"/>
                    <a:pt x="5187" y="9225"/>
                    <a:pt x="628" y="0"/>
                  </a:cubicBezTo>
                  <a:lnTo>
                    <a:pt x="0" y="630"/>
                  </a:lnTo>
                  <a:cubicBezTo>
                    <a:pt x="4413" y="9435"/>
                    <a:pt x="11356" y="16737"/>
                    <a:pt x="1986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="" xmlns:a16="http://schemas.microsoft.com/office/drawing/2014/main" id="{AE714039-72F9-AB46-BBBE-293D6C4418BF}"/>
                </a:ext>
              </a:extLst>
            </p:cNvPr>
            <p:cNvSpPr/>
            <p:nvPr/>
          </p:nvSpPr>
          <p:spPr>
            <a:xfrm>
              <a:off x="6769100" y="14236700"/>
              <a:ext cx="1864362" cy="177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998"/>
                  </a:moveTo>
                  <a:lnTo>
                    <a:pt x="574" y="21600"/>
                  </a:lnTo>
                  <a:cubicBezTo>
                    <a:pt x="5032" y="12142"/>
                    <a:pt x="12477" y="4490"/>
                    <a:pt x="21600" y="0"/>
                  </a:cubicBezTo>
                  <a:lnTo>
                    <a:pt x="19864" y="0"/>
                  </a:lnTo>
                  <a:cubicBezTo>
                    <a:pt x="11315" y="4598"/>
                    <a:pt x="4326" y="11973"/>
                    <a:pt x="0" y="2099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hape">
              <a:extLst>
                <a:ext uri="{FF2B5EF4-FFF2-40B4-BE49-F238E27FC236}">
                  <a16:creationId xmlns="" xmlns:a16="http://schemas.microsoft.com/office/drawing/2014/main" id="{8641D921-28B8-0D47-92DA-A4479664DD32}"/>
                </a:ext>
              </a:extLst>
            </p:cNvPr>
            <p:cNvSpPr/>
            <p:nvPr/>
          </p:nvSpPr>
          <p:spPr>
            <a:xfrm>
              <a:off x="6959599" y="19189700"/>
              <a:ext cx="2233931" cy="190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67" y="21600"/>
                  </a:moveTo>
                  <a:lnTo>
                    <a:pt x="21600" y="21600"/>
                  </a:lnTo>
                  <a:cubicBezTo>
                    <a:pt x="12267" y="18208"/>
                    <a:pt x="4617" y="10261"/>
                    <a:pt x="577" y="0"/>
                  </a:cubicBezTo>
                  <a:lnTo>
                    <a:pt x="0" y="675"/>
                  </a:lnTo>
                  <a:cubicBezTo>
                    <a:pt x="3856" y="10232"/>
                    <a:pt x="10769" y="17792"/>
                    <a:pt x="1926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">
              <a:extLst>
                <a:ext uri="{FF2B5EF4-FFF2-40B4-BE49-F238E27FC236}">
                  <a16:creationId xmlns="" xmlns:a16="http://schemas.microsoft.com/office/drawing/2014/main" id="{B77970B4-9C55-0C4D-91B1-056F9BEA6D1C}"/>
                </a:ext>
              </a:extLst>
            </p:cNvPr>
            <p:cNvSpPr/>
            <p:nvPr/>
          </p:nvSpPr>
          <p:spPr>
            <a:xfrm>
              <a:off x="5765800" y="14236699"/>
              <a:ext cx="560071" cy="74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304"/>
                  </a:moveTo>
                  <a:lnTo>
                    <a:pt x="392" y="21600"/>
                  </a:lnTo>
                  <a:cubicBezTo>
                    <a:pt x="6563" y="14018"/>
                    <a:pt x="13616" y="6769"/>
                    <a:pt x="21600" y="0"/>
                  </a:cubicBezTo>
                  <a:lnTo>
                    <a:pt x="20914" y="0"/>
                  </a:lnTo>
                  <a:cubicBezTo>
                    <a:pt x="13078" y="6695"/>
                    <a:pt x="6073" y="13796"/>
                    <a:pt x="0" y="2130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" name="Shape">
              <a:extLst>
                <a:ext uri="{FF2B5EF4-FFF2-40B4-BE49-F238E27FC236}">
                  <a16:creationId xmlns="" xmlns:a16="http://schemas.microsoft.com/office/drawing/2014/main" id="{F86FCB7C-CA8A-7E45-9CCB-A9F8AE4CDB0B}"/>
                </a:ext>
              </a:extLst>
            </p:cNvPr>
            <p:cNvSpPr/>
            <p:nvPr/>
          </p:nvSpPr>
          <p:spPr>
            <a:xfrm>
              <a:off x="5968999" y="20231099"/>
              <a:ext cx="665481" cy="866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4" y="21600"/>
                  </a:moveTo>
                  <a:lnTo>
                    <a:pt x="21600" y="21600"/>
                  </a:lnTo>
                  <a:cubicBezTo>
                    <a:pt x="13562" y="15012"/>
                    <a:pt x="6472" y="7791"/>
                    <a:pt x="453" y="0"/>
                  </a:cubicBezTo>
                  <a:lnTo>
                    <a:pt x="0" y="348"/>
                  </a:lnTo>
                  <a:cubicBezTo>
                    <a:pt x="5895" y="7981"/>
                    <a:pt x="12861" y="15107"/>
                    <a:pt x="20734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" name="Shape">
              <a:extLst>
                <a:ext uri="{FF2B5EF4-FFF2-40B4-BE49-F238E27FC236}">
                  <a16:creationId xmlns="" xmlns:a16="http://schemas.microsoft.com/office/drawing/2014/main" id="{B14B69C0-FFFD-BF4B-8001-4BDC6DCBCD2A}"/>
                </a:ext>
              </a:extLst>
            </p:cNvPr>
            <p:cNvSpPr/>
            <p:nvPr/>
          </p:nvSpPr>
          <p:spPr>
            <a:xfrm>
              <a:off x="7797800" y="18313399"/>
              <a:ext cx="4130041" cy="195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26" y="21600"/>
                  </a:moveTo>
                  <a:cubicBezTo>
                    <a:pt x="16180" y="21600"/>
                    <a:pt x="19255" y="18958"/>
                    <a:pt x="21600" y="14615"/>
                  </a:cubicBezTo>
                  <a:lnTo>
                    <a:pt x="21600" y="12648"/>
                  </a:lnTo>
                  <a:cubicBezTo>
                    <a:pt x="19322" y="17286"/>
                    <a:pt x="16227" y="20138"/>
                    <a:pt x="12826" y="20138"/>
                  </a:cubicBezTo>
                  <a:cubicBezTo>
                    <a:pt x="6928" y="20138"/>
                    <a:pt x="1959" y="11566"/>
                    <a:pt x="558" y="0"/>
                  </a:cubicBezTo>
                  <a:lnTo>
                    <a:pt x="0" y="1180"/>
                  </a:lnTo>
                  <a:cubicBezTo>
                    <a:pt x="1607" y="12971"/>
                    <a:pt x="6748" y="21600"/>
                    <a:pt x="12826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2" name="Shape">
              <a:extLst>
                <a:ext uri="{FF2B5EF4-FFF2-40B4-BE49-F238E27FC236}">
                  <a16:creationId xmlns="" xmlns:a16="http://schemas.microsoft.com/office/drawing/2014/main" id="{7C72FA7C-B3DF-214F-9CAD-D0BA471D5A0E}"/>
                </a:ext>
              </a:extLst>
            </p:cNvPr>
            <p:cNvSpPr/>
            <p:nvPr/>
          </p:nvSpPr>
          <p:spPr>
            <a:xfrm>
              <a:off x="5969000" y="14236699"/>
              <a:ext cx="744220" cy="947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2" y="21600"/>
                  </a:moveTo>
                  <a:cubicBezTo>
                    <a:pt x="6377" y="13753"/>
                    <a:pt x="13491" y="6486"/>
                    <a:pt x="21600" y="0"/>
                  </a:cubicBezTo>
                  <a:lnTo>
                    <a:pt x="20789" y="0"/>
                  </a:lnTo>
                  <a:cubicBezTo>
                    <a:pt x="12864" y="6399"/>
                    <a:pt x="5861" y="13551"/>
                    <a:pt x="0" y="21253"/>
                  </a:cubicBezTo>
                  <a:lnTo>
                    <a:pt x="442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3" name="Shape">
              <a:extLst>
                <a:ext uri="{FF2B5EF4-FFF2-40B4-BE49-F238E27FC236}">
                  <a16:creationId xmlns="" xmlns:a16="http://schemas.microsoft.com/office/drawing/2014/main" id="{4A8D5BB3-FB73-3441-A14B-CD501345AB9D}"/>
                </a:ext>
              </a:extLst>
            </p:cNvPr>
            <p:cNvSpPr/>
            <p:nvPr/>
          </p:nvSpPr>
          <p:spPr>
            <a:xfrm>
              <a:off x="6172199" y="14236700"/>
              <a:ext cx="947421" cy="115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34" y="21600"/>
                  </a:moveTo>
                  <a:cubicBezTo>
                    <a:pt x="6080" y="13503"/>
                    <a:pt x="13232" y="6216"/>
                    <a:pt x="21600" y="0"/>
                  </a:cubicBezTo>
                  <a:lnTo>
                    <a:pt x="20702" y="0"/>
                  </a:lnTo>
                  <a:cubicBezTo>
                    <a:pt x="12537" y="6144"/>
                    <a:pt x="5530" y="13289"/>
                    <a:pt x="0" y="21219"/>
                  </a:cubicBezTo>
                  <a:lnTo>
                    <a:pt x="434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4" name="Shape">
              <a:extLst>
                <a:ext uri="{FF2B5EF4-FFF2-40B4-BE49-F238E27FC236}">
                  <a16:creationId xmlns="" xmlns:a16="http://schemas.microsoft.com/office/drawing/2014/main" id="{8903C3FF-CAD2-A743-9421-E2E60ED3C558}"/>
                </a:ext>
              </a:extLst>
            </p:cNvPr>
            <p:cNvSpPr/>
            <p:nvPr/>
          </p:nvSpPr>
          <p:spPr>
            <a:xfrm>
              <a:off x="7581900" y="18541999"/>
              <a:ext cx="4344671" cy="199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59" y="21600"/>
                  </a:moveTo>
                  <a:cubicBezTo>
                    <a:pt x="16378" y="21600"/>
                    <a:pt x="19270" y="19370"/>
                    <a:pt x="21600" y="15584"/>
                  </a:cubicBezTo>
                  <a:lnTo>
                    <a:pt x="21600" y="13973"/>
                  </a:lnTo>
                  <a:cubicBezTo>
                    <a:pt x="19308" y="17938"/>
                    <a:pt x="16410" y="20320"/>
                    <a:pt x="13259" y="20320"/>
                  </a:cubicBezTo>
                  <a:cubicBezTo>
                    <a:pt x="7286" y="20320"/>
                    <a:pt x="2210" y="11784"/>
                    <a:pt x="467" y="0"/>
                  </a:cubicBezTo>
                  <a:lnTo>
                    <a:pt x="0" y="1019"/>
                  </a:lnTo>
                  <a:cubicBezTo>
                    <a:pt x="1907" y="12996"/>
                    <a:pt x="7128" y="21600"/>
                    <a:pt x="13259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" name="Shape">
              <a:extLst>
                <a:ext uri="{FF2B5EF4-FFF2-40B4-BE49-F238E27FC236}">
                  <a16:creationId xmlns="" xmlns:a16="http://schemas.microsoft.com/office/drawing/2014/main" id="{D7733EBE-3E49-A348-B26F-A7152D084862}"/>
                </a:ext>
              </a:extLst>
            </p:cNvPr>
            <p:cNvSpPr/>
            <p:nvPr/>
          </p:nvSpPr>
          <p:spPr>
            <a:xfrm>
              <a:off x="7378700" y="14617700"/>
              <a:ext cx="4554221" cy="204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740"/>
                  </a:moveTo>
                  <a:lnTo>
                    <a:pt x="386" y="21600"/>
                  </a:lnTo>
                  <a:cubicBezTo>
                    <a:pt x="2409" y="9651"/>
                    <a:pt x="7590" y="1116"/>
                    <a:pt x="13643" y="1116"/>
                  </a:cubicBezTo>
                  <a:cubicBezTo>
                    <a:pt x="16589" y="1116"/>
                    <a:pt x="19329" y="3132"/>
                    <a:pt x="21600" y="6586"/>
                  </a:cubicBezTo>
                  <a:lnTo>
                    <a:pt x="21600" y="5256"/>
                  </a:lnTo>
                  <a:cubicBezTo>
                    <a:pt x="19305" y="1936"/>
                    <a:pt x="16576" y="0"/>
                    <a:pt x="13643" y="0"/>
                  </a:cubicBezTo>
                  <a:cubicBezTo>
                    <a:pt x="7451" y="13"/>
                    <a:pt x="2144" y="8616"/>
                    <a:pt x="0" y="2074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" name="Shape">
              <a:extLst>
                <a:ext uri="{FF2B5EF4-FFF2-40B4-BE49-F238E27FC236}">
                  <a16:creationId xmlns="" xmlns:a16="http://schemas.microsoft.com/office/drawing/2014/main" id="{6D30E7B7-A399-D647-B230-D03B42241253}"/>
                </a:ext>
              </a:extLst>
            </p:cNvPr>
            <p:cNvSpPr/>
            <p:nvPr/>
          </p:nvSpPr>
          <p:spPr>
            <a:xfrm>
              <a:off x="7378700" y="18757900"/>
              <a:ext cx="4554221" cy="204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643" y="21600"/>
                  </a:moveTo>
                  <a:cubicBezTo>
                    <a:pt x="16576" y="21600"/>
                    <a:pt x="19305" y="19664"/>
                    <a:pt x="21600" y="16344"/>
                  </a:cubicBezTo>
                  <a:lnTo>
                    <a:pt x="21600" y="15014"/>
                  </a:lnTo>
                  <a:cubicBezTo>
                    <a:pt x="19329" y="18468"/>
                    <a:pt x="16589" y="20484"/>
                    <a:pt x="13643" y="20484"/>
                  </a:cubicBezTo>
                  <a:cubicBezTo>
                    <a:pt x="7590" y="20484"/>
                    <a:pt x="2409" y="11963"/>
                    <a:pt x="386" y="0"/>
                  </a:cubicBezTo>
                  <a:lnTo>
                    <a:pt x="0" y="860"/>
                  </a:lnTo>
                  <a:cubicBezTo>
                    <a:pt x="2144" y="12998"/>
                    <a:pt x="7451" y="21600"/>
                    <a:pt x="13643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" name="Shape">
              <a:extLst>
                <a:ext uri="{FF2B5EF4-FFF2-40B4-BE49-F238E27FC236}">
                  <a16:creationId xmlns="" xmlns:a16="http://schemas.microsoft.com/office/drawing/2014/main" id="{DB22ADD7-14B7-E14E-9E1B-CBA6B8EC9320}"/>
                </a:ext>
              </a:extLst>
            </p:cNvPr>
            <p:cNvSpPr/>
            <p:nvPr/>
          </p:nvSpPr>
          <p:spPr>
            <a:xfrm>
              <a:off x="6959600" y="14236700"/>
              <a:ext cx="2542541" cy="199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952"/>
                  </a:moveTo>
                  <a:lnTo>
                    <a:pt x="507" y="21600"/>
                  </a:lnTo>
                  <a:cubicBezTo>
                    <a:pt x="4434" y="10724"/>
                    <a:pt x="12213" y="2564"/>
                    <a:pt x="21600" y="0"/>
                  </a:cubicBezTo>
                  <a:lnTo>
                    <a:pt x="18924" y="0"/>
                  </a:lnTo>
                  <a:cubicBezTo>
                    <a:pt x="10552" y="3267"/>
                    <a:pt x="3679" y="10959"/>
                    <a:pt x="0" y="2095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" name="Shape">
              <a:extLst>
                <a:ext uri="{FF2B5EF4-FFF2-40B4-BE49-F238E27FC236}">
                  <a16:creationId xmlns="" xmlns:a16="http://schemas.microsoft.com/office/drawing/2014/main" id="{38C6FC29-0008-E949-912D-99E6377D818E}"/>
                </a:ext>
              </a:extLst>
            </p:cNvPr>
            <p:cNvSpPr/>
            <p:nvPr/>
          </p:nvSpPr>
          <p:spPr>
            <a:xfrm>
              <a:off x="7581900" y="14884399"/>
              <a:ext cx="4344671" cy="199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581"/>
                  </a:moveTo>
                  <a:lnTo>
                    <a:pt x="467" y="21600"/>
                  </a:lnTo>
                  <a:cubicBezTo>
                    <a:pt x="2210" y="9829"/>
                    <a:pt x="7286" y="1280"/>
                    <a:pt x="13259" y="1280"/>
                  </a:cubicBezTo>
                  <a:cubicBezTo>
                    <a:pt x="16410" y="1280"/>
                    <a:pt x="19308" y="3648"/>
                    <a:pt x="21600" y="7627"/>
                  </a:cubicBezTo>
                  <a:lnTo>
                    <a:pt x="21600" y="6016"/>
                  </a:lnTo>
                  <a:cubicBezTo>
                    <a:pt x="19264" y="2244"/>
                    <a:pt x="16378" y="0"/>
                    <a:pt x="13259" y="0"/>
                  </a:cubicBezTo>
                  <a:cubicBezTo>
                    <a:pt x="7128" y="0"/>
                    <a:pt x="1907" y="8604"/>
                    <a:pt x="0" y="2058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" name="Shape">
              <a:extLst>
                <a:ext uri="{FF2B5EF4-FFF2-40B4-BE49-F238E27FC236}">
                  <a16:creationId xmlns="" xmlns:a16="http://schemas.microsoft.com/office/drawing/2014/main" id="{7D8D64B8-BF23-2F41-85F4-8252826DD999}"/>
                </a:ext>
              </a:extLst>
            </p:cNvPr>
            <p:cNvSpPr/>
            <p:nvPr/>
          </p:nvSpPr>
          <p:spPr>
            <a:xfrm>
              <a:off x="10998199" y="14236699"/>
              <a:ext cx="93472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7630" y="4480"/>
                    <a:pt x="14879" y="11840"/>
                    <a:pt x="21600" y="21600"/>
                  </a:cubicBezTo>
                  <a:lnTo>
                    <a:pt x="21600" y="16000"/>
                  </a:lnTo>
                  <a:cubicBezTo>
                    <a:pt x="17051" y="9520"/>
                    <a:pt x="12267" y="4160"/>
                    <a:pt x="7278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0" name="Shape">
              <a:extLst>
                <a:ext uri="{FF2B5EF4-FFF2-40B4-BE49-F238E27FC236}">
                  <a16:creationId xmlns="" xmlns:a16="http://schemas.microsoft.com/office/drawing/2014/main" id="{B8E4BD96-7638-CF49-B243-6B5D5894070E}"/>
                </a:ext>
              </a:extLst>
            </p:cNvPr>
            <p:cNvSpPr/>
            <p:nvPr/>
          </p:nvSpPr>
          <p:spPr>
            <a:xfrm>
              <a:off x="7175499" y="18973800"/>
              <a:ext cx="4759961" cy="209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987" y="21600"/>
                  </a:moveTo>
                  <a:cubicBezTo>
                    <a:pt x="16759" y="21600"/>
                    <a:pt x="19358" y="19908"/>
                    <a:pt x="21600" y="16957"/>
                  </a:cubicBezTo>
                  <a:lnTo>
                    <a:pt x="21600" y="15856"/>
                  </a:lnTo>
                  <a:cubicBezTo>
                    <a:pt x="19375" y="18898"/>
                    <a:pt x="16771" y="20656"/>
                    <a:pt x="13987" y="20656"/>
                  </a:cubicBezTo>
                  <a:cubicBezTo>
                    <a:pt x="7849" y="20656"/>
                    <a:pt x="2570" y="12131"/>
                    <a:pt x="317" y="0"/>
                  </a:cubicBezTo>
                  <a:lnTo>
                    <a:pt x="0" y="721"/>
                  </a:lnTo>
                  <a:cubicBezTo>
                    <a:pt x="2346" y="12997"/>
                    <a:pt x="7734" y="21600"/>
                    <a:pt x="1398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Shape">
              <a:extLst>
                <a:ext uri="{FF2B5EF4-FFF2-40B4-BE49-F238E27FC236}">
                  <a16:creationId xmlns="" xmlns:a16="http://schemas.microsoft.com/office/drawing/2014/main" id="{C22211B2-6175-B347-AC9D-6317D2000F08}"/>
                </a:ext>
              </a:extLst>
            </p:cNvPr>
            <p:cNvSpPr/>
            <p:nvPr/>
          </p:nvSpPr>
          <p:spPr>
            <a:xfrm>
              <a:off x="11874500" y="14236700"/>
              <a:ext cx="5461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cubicBezTo>
                    <a:pt x="7032" y="6480"/>
                    <a:pt x="14567" y="14039"/>
                    <a:pt x="216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2" name="Shape">
              <a:extLst>
                <a:ext uri="{FF2B5EF4-FFF2-40B4-BE49-F238E27FC236}">
                  <a16:creationId xmlns="" xmlns:a16="http://schemas.microsoft.com/office/drawing/2014/main" id="{F675A1A9-173C-1445-8229-D0FEA930168F}"/>
                </a:ext>
              </a:extLst>
            </p:cNvPr>
            <p:cNvSpPr/>
            <p:nvPr/>
          </p:nvSpPr>
          <p:spPr>
            <a:xfrm>
              <a:off x="7162799" y="14351000"/>
              <a:ext cx="4759961" cy="209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879"/>
                  </a:moveTo>
                  <a:lnTo>
                    <a:pt x="317" y="21600"/>
                  </a:lnTo>
                  <a:cubicBezTo>
                    <a:pt x="2570" y="9482"/>
                    <a:pt x="7849" y="944"/>
                    <a:pt x="13987" y="944"/>
                  </a:cubicBezTo>
                  <a:cubicBezTo>
                    <a:pt x="16771" y="944"/>
                    <a:pt x="19375" y="2702"/>
                    <a:pt x="21600" y="5744"/>
                  </a:cubicBezTo>
                  <a:lnTo>
                    <a:pt x="21600" y="4643"/>
                  </a:lnTo>
                  <a:cubicBezTo>
                    <a:pt x="19358" y="1692"/>
                    <a:pt x="16759" y="0"/>
                    <a:pt x="13987" y="0"/>
                  </a:cubicBezTo>
                  <a:cubicBezTo>
                    <a:pt x="7740" y="0"/>
                    <a:pt x="2351" y="8603"/>
                    <a:pt x="0" y="2087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8" name="Title 1">
            <a:extLst>
              <a:ext uri="{FF2B5EF4-FFF2-40B4-BE49-F238E27FC236}">
                <a16:creationId xmlns="" xmlns:a16="http://schemas.microsoft.com/office/drawing/2014/main" id="{938FEC7A-5B18-4B66-9EF5-0FC67C8D631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1" y="1122363"/>
            <a:ext cx="3948429" cy="2955606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="" xmlns:a16="http://schemas.microsoft.com/office/drawing/2014/main" id="{B29E4FEF-DBF0-48D1-B1B7-AC8CEFB7F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571" y="4240842"/>
            <a:ext cx="3948429" cy="10169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="" xmlns:a16="http://schemas.microsoft.com/office/drawing/2014/main" id="{9CD37997-F225-43D0-99F3-38A3F545A6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="" xmlns:a16="http://schemas.microsoft.com/office/drawing/2014/main" id="{3591AFD2-6F19-4349-B6C5-EA75918E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="" xmlns:a16="http://schemas.microsoft.com/office/drawing/2014/main" id="{47EB3B26-5365-416B-8AE3-419320AA0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1D938BB-204F-405F-99D0-29E0C28153FC}" type="slidenum">
              <a:rPr lang="en-US" smtClean="0"/>
              <a:t>‹#›</a:t>
            </a:fld>
            <a:endParaRPr lang="en-US"/>
          </a:p>
        </p:txBody>
      </p:sp>
      <p:sp>
        <p:nvSpPr>
          <p:cNvPr id="53" name="Picture Placeholder 4">
            <a:extLst>
              <a:ext uri="{FF2B5EF4-FFF2-40B4-BE49-F238E27FC236}">
                <a16:creationId xmlns="" xmlns:a16="http://schemas.microsoft.com/office/drawing/2014/main" id="{D53140C4-ACC5-324A-88E3-9E6DADA25D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81038" y="1316222"/>
            <a:ext cx="1939625" cy="4073154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3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="" xmlns:a16="http://schemas.microsoft.com/office/drawing/2014/main" id="{C89E6CC6-39BF-46E2-B1D0-7967F6F9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14272" y="365125"/>
            <a:ext cx="610107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="" xmlns:a16="http://schemas.microsoft.com/office/drawing/2014/main" id="{EB79CB35-9B92-4624-B48F-C0CF7A2C5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158" y="1825625"/>
            <a:ext cx="418719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="" xmlns:a16="http://schemas.microsoft.com/office/drawing/2014/main" id="{6C1CE33F-5189-414B-9B26-A58EC61B3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/>
          <a:p>
            <a:fld id="{A1B086EF-1F45-4ECD-8D5C-3F0C3828F6FB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="" xmlns:a16="http://schemas.microsoft.com/office/drawing/2014/main" id="{9E161DA4-AA69-44DA-AD82-6A3B9288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Slide Number Placeholder 5">
            <a:extLst>
              <a:ext uri="{FF2B5EF4-FFF2-40B4-BE49-F238E27FC236}">
                <a16:creationId xmlns="" xmlns:a16="http://schemas.microsoft.com/office/drawing/2014/main" id="{C1571870-B8E8-4979-BDF5-9E965C35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83A218E8-C0C8-4525-BD5F-99356FF4A84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CAEBD0B7-CE1B-ED40-89EE-F5B9C47898D6}"/>
              </a:ext>
            </a:extLst>
          </p:cNvPr>
          <p:cNvGrpSpPr/>
          <p:nvPr userDrawn="1"/>
        </p:nvGrpSpPr>
        <p:grpSpPr>
          <a:xfrm>
            <a:off x="0" y="-7623"/>
            <a:ext cx="4212591" cy="6865623"/>
            <a:chOff x="18135600" y="14236699"/>
            <a:chExt cx="4212591" cy="6865623"/>
          </a:xfrm>
          <a:solidFill>
            <a:schemeClr val="accent2"/>
          </a:solidFill>
        </p:grpSpPr>
        <p:sp>
          <p:nvSpPr>
            <p:cNvPr id="11" name="Shape">
              <a:extLst>
                <a:ext uri="{FF2B5EF4-FFF2-40B4-BE49-F238E27FC236}">
                  <a16:creationId xmlns="" xmlns:a16="http://schemas.microsoft.com/office/drawing/2014/main" id="{29D4BA3C-DFFD-5249-B4ED-7B80E169CAB4}"/>
                </a:ext>
              </a:extLst>
            </p:cNvPr>
            <p:cNvSpPr/>
            <p:nvPr/>
          </p:nvSpPr>
          <p:spPr>
            <a:xfrm>
              <a:off x="18288000" y="14820900"/>
              <a:ext cx="1206500" cy="5781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462"/>
                  </a:moveTo>
                  <a:cubicBezTo>
                    <a:pt x="8822" y="18696"/>
                    <a:pt x="932" y="14938"/>
                    <a:pt x="932" y="10800"/>
                  </a:cubicBezTo>
                  <a:cubicBezTo>
                    <a:pt x="932" y="6662"/>
                    <a:pt x="8799" y="2904"/>
                    <a:pt x="21600" y="138"/>
                  </a:cubicBezTo>
                  <a:lnTo>
                    <a:pt x="20941" y="0"/>
                  </a:lnTo>
                  <a:cubicBezTo>
                    <a:pt x="7981" y="2800"/>
                    <a:pt x="0" y="6610"/>
                    <a:pt x="0" y="10800"/>
                  </a:cubicBezTo>
                  <a:cubicBezTo>
                    <a:pt x="0" y="14990"/>
                    <a:pt x="7981" y="18800"/>
                    <a:pt x="20941" y="21600"/>
                  </a:cubicBezTo>
                  <a:lnTo>
                    <a:pt x="21600" y="21462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Shape">
              <a:extLst>
                <a:ext uri="{FF2B5EF4-FFF2-40B4-BE49-F238E27FC236}">
                  <a16:creationId xmlns="" xmlns:a16="http://schemas.microsoft.com/office/drawing/2014/main" id="{EB2DD249-F0CF-0B49-A5D6-7AAB9402A0E1}"/>
                </a:ext>
              </a:extLst>
            </p:cNvPr>
            <p:cNvSpPr/>
            <p:nvPr/>
          </p:nvSpPr>
          <p:spPr>
            <a:xfrm>
              <a:off x="18148300" y="18618199"/>
              <a:ext cx="1143000" cy="217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323"/>
                  </a:moveTo>
                  <a:cubicBezTo>
                    <a:pt x="10920" y="15529"/>
                    <a:pt x="3264" y="8187"/>
                    <a:pt x="0" y="0"/>
                  </a:cubicBezTo>
                  <a:lnTo>
                    <a:pt x="0" y="1751"/>
                  </a:lnTo>
                  <a:cubicBezTo>
                    <a:pt x="3648" y="9333"/>
                    <a:pt x="11040" y="16146"/>
                    <a:pt x="21072" y="21600"/>
                  </a:cubicBezTo>
                  <a:lnTo>
                    <a:pt x="21600" y="21323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Shape">
              <a:extLst>
                <a:ext uri="{FF2B5EF4-FFF2-40B4-BE49-F238E27FC236}">
                  <a16:creationId xmlns="" xmlns:a16="http://schemas.microsoft.com/office/drawing/2014/main" id="{50F4EF5D-532A-2444-B4A7-EF7340C7BF58}"/>
                </a:ext>
              </a:extLst>
            </p:cNvPr>
            <p:cNvSpPr/>
            <p:nvPr/>
          </p:nvSpPr>
          <p:spPr>
            <a:xfrm>
              <a:off x="18541999" y="14998699"/>
              <a:ext cx="1137922" cy="540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422"/>
                  </a:moveTo>
                  <a:cubicBezTo>
                    <a:pt x="9016" y="18667"/>
                    <a:pt x="1254" y="14921"/>
                    <a:pt x="1254" y="10805"/>
                  </a:cubicBezTo>
                  <a:cubicBezTo>
                    <a:pt x="1254" y="6689"/>
                    <a:pt x="9016" y="2944"/>
                    <a:pt x="21600" y="188"/>
                  </a:cubicBezTo>
                  <a:lnTo>
                    <a:pt x="20708" y="0"/>
                  </a:lnTo>
                  <a:cubicBezTo>
                    <a:pt x="7883" y="2802"/>
                    <a:pt x="0" y="6613"/>
                    <a:pt x="0" y="10800"/>
                  </a:cubicBezTo>
                  <a:cubicBezTo>
                    <a:pt x="0" y="14987"/>
                    <a:pt x="7907" y="18798"/>
                    <a:pt x="20708" y="21600"/>
                  </a:cubicBezTo>
                  <a:lnTo>
                    <a:pt x="21600" y="21422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" name="Shape">
              <a:extLst>
                <a:ext uri="{FF2B5EF4-FFF2-40B4-BE49-F238E27FC236}">
                  <a16:creationId xmlns="" xmlns:a16="http://schemas.microsoft.com/office/drawing/2014/main" id="{926495BE-DD49-DB40-80B6-C658F8BEB6E2}"/>
                </a:ext>
              </a:extLst>
            </p:cNvPr>
            <p:cNvSpPr/>
            <p:nvPr/>
          </p:nvSpPr>
          <p:spPr>
            <a:xfrm>
              <a:off x="18821400" y="15189199"/>
              <a:ext cx="1068070" cy="5024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371"/>
                  </a:moveTo>
                  <a:cubicBezTo>
                    <a:pt x="9220" y="18624"/>
                    <a:pt x="1592" y="14901"/>
                    <a:pt x="1592" y="10805"/>
                  </a:cubicBezTo>
                  <a:cubicBezTo>
                    <a:pt x="1592" y="6710"/>
                    <a:pt x="9220" y="2987"/>
                    <a:pt x="21600" y="240"/>
                  </a:cubicBezTo>
                  <a:lnTo>
                    <a:pt x="20470" y="0"/>
                  </a:lnTo>
                  <a:cubicBezTo>
                    <a:pt x="7808" y="2806"/>
                    <a:pt x="0" y="6612"/>
                    <a:pt x="0" y="10800"/>
                  </a:cubicBezTo>
                  <a:cubicBezTo>
                    <a:pt x="0" y="14988"/>
                    <a:pt x="7808" y="18794"/>
                    <a:pt x="20470" y="21600"/>
                  </a:cubicBezTo>
                  <a:lnTo>
                    <a:pt x="21600" y="21371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Shape">
              <a:extLst>
                <a:ext uri="{FF2B5EF4-FFF2-40B4-BE49-F238E27FC236}">
                  <a16:creationId xmlns="" xmlns:a16="http://schemas.microsoft.com/office/drawing/2014/main" id="{92B6BDFE-2C26-0B40-BBD8-BF84229A4882}"/>
                </a:ext>
              </a:extLst>
            </p:cNvPr>
            <p:cNvSpPr/>
            <p:nvPr/>
          </p:nvSpPr>
          <p:spPr>
            <a:xfrm>
              <a:off x="19088099" y="15392399"/>
              <a:ext cx="998221" cy="4643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299"/>
                  </a:moveTo>
                  <a:cubicBezTo>
                    <a:pt x="9453" y="18569"/>
                    <a:pt x="1979" y="14865"/>
                    <a:pt x="1979" y="10800"/>
                  </a:cubicBezTo>
                  <a:cubicBezTo>
                    <a:pt x="1979" y="6729"/>
                    <a:pt x="9453" y="3031"/>
                    <a:pt x="21600" y="301"/>
                  </a:cubicBezTo>
                  <a:lnTo>
                    <a:pt x="20198" y="0"/>
                  </a:lnTo>
                  <a:cubicBezTo>
                    <a:pt x="7695" y="2812"/>
                    <a:pt x="0" y="6617"/>
                    <a:pt x="0" y="10800"/>
                  </a:cubicBezTo>
                  <a:cubicBezTo>
                    <a:pt x="0" y="14983"/>
                    <a:pt x="7695" y="18794"/>
                    <a:pt x="20198" y="21600"/>
                  </a:cubicBezTo>
                  <a:lnTo>
                    <a:pt x="21600" y="21299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" name="Shape">
              <a:extLst>
                <a:ext uri="{FF2B5EF4-FFF2-40B4-BE49-F238E27FC236}">
                  <a16:creationId xmlns="" xmlns:a16="http://schemas.microsoft.com/office/drawing/2014/main" id="{EE7A0188-91E7-714E-9B88-B79B944D2283}"/>
                </a:ext>
              </a:extLst>
            </p:cNvPr>
            <p:cNvSpPr/>
            <p:nvPr/>
          </p:nvSpPr>
          <p:spPr>
            <a:xfrm>
              <a:off x="18148300" y="19545300"/>
              <a:ext cx="943612" cy="143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313"/>
                  </a:moveTo>
                  <a:cubicBezTo>
                    <a:pt x="12559" y="15177"/>
                    <a:pt x="5204" y="7971"/>
                    <a:pt x="0" y="0"/>
                  </a:cubicBezTo>
                  <a:lnTo>
                    <a:pt x="0" y="994"/>
                  </a:lnTo>
                  <a:cubicBezTo>
                    <a:pt x="5204" y="8678"/>
                    <a:pt x="12384" y="15636"/>
                    <a:pt x="21164" y="21600"/>
                  </a:cubicBezTo>
                  <a:lnTo>
                    <a:pt x="21600" y="21313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">
              <a:extLst>
                <a:ext uri="{FF2B5EF4-FFF2-40B4-BE49-F238E27FC236}">
                  <a16:creationId xmlns="" xmlns:a16="http://schemas.microsoft.com/office/drawing/2014/main" id="{9CECE98F-C860-184D-9CC3-21266E0532FA}"/>
                </a:ext>
              </a:extLst>
            </p:cNvPr>
            <p:cNvSpPr/>
            <p:nvPr/>
          </p:nvSpPr>
          <p:spPr>
            <a:xfrm>
              <a:off x="22326599" y="17691099"/>
              <a:ext cx="21592" cy="40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70" y="21600"/>
                  </a:moveTo>
                  <a:lnTo>
                    <a:pt x="21600" y="10800"/>
                  </a:lnTo>
                  <a:lnTo>
                    <a:pt x="1270" y="0"/>
                  </a:lnTo>
                  <a:cubicBezTo>
                    <a:pt x="0" y="3375"/>
                    <a:pt x="0" y="7425"/>
                    <a:pt x="0" y="10800"/>
                  </a:cubicBezTo>
                  <a:cubicBezTo>
                    <a:pt x="0" y="14175"/>
                    <a:pt x="0" y="18225"/>
                    <a:pt x="127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="" xmlns:a16="http://schemas.microsoft.com/office/drawing/2014/main" id="{D286044E-5B34-CC41-90A5-8EB1FC983D13}"/>
                </a:ext>
              </a:extLst>
            </p:cNvPr>
            <p:cNvSpPr/>
            <p:nvPr/>
          </p:nvSpPr>
          <p:spPr>
            <a:xfrm>
              <a:off x="22047199" y="17475199"/>
              <a:ext cx="255272" cy="45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910" y="0"/>
                  </a:moveTo>
                  <a:cubicBezTo>
                    <a:pt x="2149" y="3094"/>
                    <a:pt x="0" y="6795"/>
                    <a:pt x="0" y="10800"/>
                  </a:cubicBezTo>
                  <a:cubicBezTo>
                    <a:pt x="0" y="14804"/>
                    <a:pt x="2149" y="18566"/>
                    <a:pt x="5910" y="21600"/>
                  </a:cubicBezTo>
                  <a:lnTo>
                    <a:pt x="21600" y="12742"/>
                  </a:lnTo>
                  <a:cubicBezTo>
                    <a:pt x="21278" y="12135"/>
                    <a:pt x="21063" y="11467"/>
                    <a:pt x="21063" y="10739"/>
                  </a:cubicBezTo>
                  <a:cubicBezTo>
                    <a:pt x="21063" y="10011"/>
                    <a:pt x="21278" y="9405"/>
                    <a:pt x="21600" y="8737"/>
                  </a:cubicBezTo>
                  <a:lnTo>
                    <a:pt x="5910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Shape">
              <a:extLst>
                <a:ext uri="{FF2B5EF4-FFF2-40B4-BE49-F238E27FC236}">
                  <a16:creationId xmlns="" xmlns:a16="http://schemas.microsoft.com/office/drawing/2014/main" id="{E9F88EA9-E4CE-184D-8779-033A0EA456C8}"/>
                </a:ext>
              </a:extLst>
            </p:cNvPr>
            <p:cNvSpPr/>
            <p:nvPr/>
          </p:nvSpPr>
          <p:spPr>
            <a:xfrm>
              <a:off x="19354799" y="15570200"/>
              <a:ext cx="928373" cy="4262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227"/>
                  </a:moveTo>
                  <a:cubicBezTo>
                    <a:pt x="9722" y="18511"/>
                    <a:pt x="2453" y="14836"/>
                    <a:pt x="2453" y="10800"/>
                  </a:cubicBezTo>
                  <a:cubicBezTo>
                    <a:pt x="2453" y="6764"/>
                    <a:pt x="9751" y="3089"/>
                    <a:pt x="21600" y="373"/>
                  </a:cubicBezTo>
                  <a:lnTo>
                    <a:pt x="19886" y="0"/>
                  </a:lnTo>
                  <a:cubicBezTo>
                    <a:pt x="7564" y="2813"/>
                    <a:pt x="0" y="6616"/>
                    <a:pt x="0" y="10800"/>
                  </a:cubicBezTo>
                  <a:cubicBezTo>
                    <a:pt x="0" y="14984"/>
                    <a:pt x="7564" y="18787"/>
                    <a:pt x="19886" y="21600"/>
                  </a:cubicBezTo>
                  <a:lnTo>
                    <a:pt x="21600" y="21227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="" xmlns:a16="http://schemas.microsoft.com/office/drawing/2014/main" id="{82E5B3AE-F8D1-F94A-82CC-B2F95503F3CC}"/>
                </a:ext>
              </a:extLst>
            </p:cNvPr>
            <p:cNvSpPr/>
            <p:nvPr/>
          </p:nvSpPr>
          <p:spPr>
            <a:xfrm>
              <a:off x="18148300" y="14427200"/>
              <a:ext cx="943612" cy="143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5204" y="13629"/>
                    <a:pt x="12559" y="6423"/>
                    <a:pt x="21600" y="287"/>
                  </a:cubicBezTo>
                  <a:lnTo>
                    <a:pt x="21164" y="0"/>
                  </a:lnTo>
                  <a:cubicBezTo>
                    <a:pt x="12384" y="5964"/>
                    <a:pt x="5175" y="12922"/>
                    <a:pt x="0" y="20606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Shape">
              <a:extLst>
                <a:ext uri="{FF2B5EF4-FFF2-40B4-BE49-F238E27FC236}">
                  <a16:creationId xmlns="" xmlns:a16="http://schemas.microsoft.com/office/drawing/2014/main" id="{E82FBFF7-B97C-494B-8032-D031E0CB480E}"/>
                </a:ext>
              </a:extLst>
            </p:cNvPr>
            <p:cNvSpPr/>
            <p:nvPr/>
          </p:nvSpPr>
          <p:spPr>
            <a:xfrm>
              <a:off x="18148299" y="14236699"/>
              <a:ext cx="746761" cy="1003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5988" y="13835"/>
                    <a:pt x="13261" y="6671"/>
                    <a:pt x="21600" y="301"/>
                  </a:cubicBezTo>
                  <a:lnTo>
                    <a:pt x="21196" y="0"/>
                  </a:lnTo>
                  <a:cubicBezTo>
                    <a:pt x="13078" y="6234"/>
                    <a:pt x="5951" y="13206"/>
                    <a:pt x="0" y="20752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="" xmlns:a16="http://schemas.microsoft.com/office/drawing/2014/main" id="{D80ECAA8-19B0-7041-9C63-CC370254D491}"/>
                </a:ext>
              </a:extLst>
            </p:cNvPr>
            <p:cNvSpPr/>
            <p:nvPr/>
          </p:nvSpPr>
          <p:spPr>
            <a:xfrm>
              <a:off x="18148300" y="14617699"/>
              <a:ext cx="1143000" cy="217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096" y="0"/>
                  </a:moveTo>
                  <a:cubicBezTo>
                    <a:pt x="11040" y="5454"/>
                    <a:pt x="3648" y="12255"/>
                    <a:pt x="0" y="19849"/>
                  </a:cubicBezTo>
                  <a:lnTo>
                    <a:pt x="0" y="21600"/>
                  </a:lnTo>
                  <a:cubicBezTo>
                    <a:pt x="3288" y="13426"/>
                    <a:pt x="10920" y="6083"/>
                    <a:pt x="21600" y="277"/>
                  </a:cubicBezTo>
                  <a:lnTo>
                    <a:pt x="21096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="" xmlns:a16="http://schemas.microsoft.com/office/drawing/2014/main" id="{0942255E-C3CE-1341-98A4-8D5B2CD68F38}"/>
                </a:ext>
              </a:extLst>
            </p:cNvPr>
            <p:cNvSpPr/>
            <p:nvPr/>
          </p:nvSpPr>
          <p:spPr>
            <a:xfrm>
              <a:off x="18148300" y="14236700"/>
              <a:ext cx="379730" cy="48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574"/>
                  </a:moveTo>
                  <a:lnTo>
                    <a:pt x="0" y="21600"/>
                  </a:lnTo>
                  <a:cubicBezTo>
                    <a:pt x="6646" y="14134"/>
                    <a:pt x="13798" y="6896"/>
                    <a:pt x="21600" y="0"/>
                  </a:cubicBezTo>
                  <a:lnTo>
                    <a:pt x="20589" y="0"/>
                  </a:lnTo>
                  <a:cubicBezTo>
                    <a:pt x="13220" y="6554"/>
                    <a:pt x="6357" y="13450"/>
                    <a:pt x="0" y="2057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="" xmlns:a16="http://schemas.microsoft.com/office/drawing/2014/main" id="{E687C232-AF63-3742-B9B6-FB4B715C994F}"/>
                </a:ext>
              </a:extLst>
            </p:cNvPr>
            <p:cNvSpPr/>
            <p:nvPr/>
          </p:nvSpPr>
          <p:spPr>
            <a:xfrm>
              <a:off x="21780499" y="17284700"/>
              <a:ext cx="316231" cy="83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7247"/>
                  </a:moveTo>
                  <a:cubicBezTo>
                    <a:pt x="18217" y="15415"/>
                    <a:pt x="16135" y="13189"/>
                    <a:pt x="16135" y="10800"/>
                  </a:cubicBezTo>
                  <a:cubicBezTo>
                    <a:pt x="16135" y="8411"/>
                    <a:pt x="18130" y="6185"/>
                    <a:pt x="21600" y="4353"/>
                  </a:cubicBezTo>
                  <a:lnTo>
                    <a:pt x="10063" y="0"/>
                  </a:lnTo>
                  <a:cubicBezTo>
                    <a:pt x="3817" y="2978"/>
                    <a:pt x="0" y="6709"/>
                    <a:pt x="0" y="10800"/>
                  </a:cubicBezTo>
                  <a:cubicBezTo>
                    <a:pt x="0" y="14891"/>
                    <a:pt x="3730" y="18622"/>
                    <a:pt x="10063" y="21600"/>
                  </a:cubicBezTo>
                  <a:lnTo>
                    <a:pt x="21600" y="17247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="" xmlns:a16="http://schemas.microsoft.com/office/drawing/2014/main" id="{EAAF977E-FAB7-EE44-933B-CE723BE487CB}"/>
                </a:ext>
              </a:extLst>
            </p:cNvPr>
            <p:cNvSpPr/>
            <p:nvPr/>
          </p:nvSpPr>
          <p:spPr>
            <a:xfrm>
              <a:off x="21501100" y="17094199"/>
              <a:ext cx="384811" cy="1221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793"/>
                  </a:moveTo>
                  <a:cubicBezTo>
                    <a:pt x="15968" y="16615"/>
                    <a:pt x="12618" y="13831"/>
                    <a:pt x="12618" y="10800"/>
                  </a:cubicBezTo>
                  <a:cubicBezTo>
                    <a:pt x="12618" y="7769"/>
                    <a:pt x="15968" y="4985"/>
                    <a:pt x="21600" y="2807"/>
                  </a:cubicBezTo>
                  <a:lnTo>
                    <a:pt x="12689" y="0"/>
                  </a:lnTo>
                  <a:cubicBezTo>
                    <a:pt x="4776" y="2919"/>
                    <a:pt x="0" y="6669"/>
                    <a:pt x="0" y="10800"/>
                  </a:cubicBezTo>
                  <a:cubicBezTo>
                    <a:pt x="0" y="14931"/>
                    <a:pt x="4776" y="18681"/>
                    <a:pt x="12689" y="21600"/>
                  </a:cubicBezTo>
                  <a:lnTo>
                    <a:pt x="21600" y="18793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="" xmlns:a16="http://schemas.microsoft.com/office/drawing/2014/main" id="{7BA84C5F-AA6F-A64C-91A4-48EB01B7417F}"/>
                </a:ext>
              </a:extLst>
            </p:cNvPr>
            <p:cNvSpPr/>
            <p:nvPr/>
          </p:nvSpPr>
          <p:spPr>
            <a:xfrm>
              <a:off x="21247100" y="16916400"/>
              <a:ext cx="441960" cy="1592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705"/>
                  </a:moveTo>
                  <a:cubicBezTo>
                    <a:pt x="14152" y="17311"/>
                    <a:pt x="9621" y="14193"/>
                    <a:pt x="9621" y="10800"/>
                  </a:cubicBezTo>
                  <a:cubicBezTo>
                    <a:pt x="9621" y="7389"/>
                    <a:pt x="14152" y="4289"/>
                    <a:pt x="21600" y="1895"/>
                  </a:cubicBezTo>
                  <a:lnTo>
                    <a:pt x="14772" y="0"/>
                  </a:lnTo>
                  <a:cubicBezTo>
                    <a:pt x="5586" y="2877"/>
                    <a:pt x="0" y="6666"/>
                    <a:pt x="0" y="10800"/>
                  </a:cubicBezTo>
                  <a:cubicBezTo>
                    <a:pt x="0" y="14934"/>
                    <a:pt x="5586" y="18723"/>
                    <a:pt x="14772" y="21600"/>
                  </a:cubicBezTo>
                  <a:lnTo>
                    <a:pt x="21600" y="19705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="" xmlns:a16="http://schemas.microsoft.com/office/drawing/2014/main" id="{1471EDE4-B053-EC44-A0E0-6E4579357C25}"/>
                </a:ext>
              </a:extLst>
            </p:cNvPr>
            <p:cNvSpPr/>
            <p:nvPr/>
          </p:nvSpPr>
          <p:spPr>
            <a:xfrm>
              <a:off x="18135600" y="20167599"/>
              <a:ext cx="688341" cy="92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" y="916"/>
                  </a:moveTo>
                  <a:cubicBezTo>
                    <a:pt x="5898" y="8392"/>
                    <a:pt x="12872" y="15306"/>
                    <a:pt x="20763" y="21600"/>
                  </a:cubicBezTo>
                  <a:lnTo>
                    <a:pt x="21600" y="21600"/>
                  </a:lnTo>
                  <a:cubicBezTo>
                    <a:pt x="13351" y="15070"/>
                    <a:pt x="6058" y="7830"/>
                    <a:pt x="0" y="0"/>
                  </a:cubicBezTo>
                  <a:lnTo>
                    <a:pt x="0" y="916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="" xmlns:a16="http://schemas.microsoft.com/office/drawing/2014/main" id="{FF8B2E43-4279-C74C-91AA-D4348C0400E4}"/>
                </a:ext>
              </a:extLst>
            </p:cNvPr>
            <p:cNvSpPr/>
            <p:nvPr/>
          </p:nvSpPr>
          <p:spPr>
            <a:xfrm>
              <a:off x="18148299" y="20700999"/>
              <a:ext cx="309881" cy="401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3898" y="14628"/>
                    <a:pt x="6728" y="7451"/>
                    <a:pt x="0" y="0"/>
                  </a:cubicBezTo>
                  <a:lnTo>
                    <a:pt x="0" y="1230"/>
                  </a:lnTo>
                  <a:cubicBezTo>
                    <a:pt x="6374" y="8203"/>
                    <a:pt x="13190" y="15038"/>
                    <a:pt x="20361" y="21600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="" xmlns:a16="http://schemas.microsoft.com/office/drawing/2014/main" id="{1E20E2A3-9802-A044-8481-860F5178BFFA}"/>
                </a:ext>
              </a:extLst>
            </p:cNvPr>
            <p:cNvSpPr/>
            <p:nvPr/>
          </p:nvSpPr>
          <p:spPr>
            <a:xfrm>
              <a:off x="19621499" y="15773400"/>
              <a:ext cx="859791" cy="3881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133"/>
                  </a:moveTo>
                  <a:cubicBezTo>
                    <a:pt x="10082" y="18433"/>
                    <a:pt x="2999" y="14793"/>
                    <a:pt x="2999" y="10800"/>
                  </a:cubicBezTo>
                  <a:cubicBezTo>
                    <a:pt x="2999" y="6799"/>
                    <a:pt x="10082" y="3159"/>
                    <a:pt x="21600" y="466"/>
                  </a:cubicBezTo>
                  <a:lnTo>
                    <a:pt x="19494" y="0"/>
                  </a:lnTo>
                  <a:cubicBezTo>
                    <a:pt x="7434" y="2820"/>
                    <a:pt x="0" y="6623"/>
                    <a:pt x="0" y="10800"/>
                  </a:cubicBezTo>
                  <a:cubicBezTo>
                    <a:pt x="0" y="14977"/>
                    <a:pt x="7402" y="18787"/>
                    <a:pt x="19494" y="21600"/>
                  </a:cubicBezTo>
                  <a:lnTo>
                    <a:pt x="21600" y="21133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="" xmlns:a16="http://schemas.microsoft.com/office/drawing/2014/main" id="{75821F82-B1EA-3749-B921-40206C8B0BAC}"/>
                </a:ext>
              </a:extLst>
            </p:cNvPr>
            <p:cNvSpPr/>
            <p:nvPr/>
          </p:nvSpPr>
          <p:spPr>
            <a:xfrm>
              <a:off x="20980399" y="16725900"/>
              <a:ext cx="510542" cy="1976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156"/>
                  </a:moveTo>
                  <a:cubicBezTo>
                    <a:pt x="13003" y="17658"/>
                    <a:pt x="7737" y="14381"/>
                    <a:pt x="7737" y="10786"/>
                  </a:cubicBezTo>
                  <a:cubicBezTo>
                    <a:pt x="7737" y="7191"/>
                    <a:pt x="12949" y="3901"/>
                    <a:pt x="21600" y="1416"/>
                  </a:cubicBezTo>
                  <a:lnTo>
                    <a:pt x="16119" y="0"/>
                  </a:lnTo>
                  <a:cubicBezTo>
                    <a:pt x="6125" y="2860"/>
                    <a:pt x="0" y="6649"/>
                    <a:pt x="0" y="10800"/>
                  </a:cubicBezTo>
                  <a:cubicBezTo>
                    <a:pt x="0" y="14951"/>
                    <a:pt x="6125" y="18740"/>
                    <a:pt x="16119" y="21600"/>
                  </a:cubicBezTo>
                  <a:lnTo>
                    <a:pt x="21600" y="20156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hape">
              <a:extLst>
                <a:ext uri="{FF2B5EF4-FFF2-40B4-BE49-F238E27FC236}">
                  <a16:creationId xmlns="" xmlns:a16="http://schemas.microsoft.com/office/drawing/2014/main" id="{B72EBB92-2F5E-6F41-BA58-66372EB8EC6C}"/>
                </a:ext>
              </a:extLst>
            </p:cNvPr>
            <p:cNvSpPr/>
            <p:nvPr/>
          </p:nvSpPr>
          <p:spPr>
            <a:xfrm>
              <a:off x="19900900" y="15963899"/>
              <a:ext cx="788672" cy="3500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028"/>
                  </a:moveTo>
                  <a:cubicBezTo>
                    <a:pt x="10435" y="18355"/>
                    <a:pt x="3583" y="14750"/>
                    <a:pt x="3583" y="10800"/>
                  </a:cubicBezTo>
                  <a:cubicBezTo>
                    <a:pt x="3583" y="6850"/>
                    <a:pt x="10435" y="3245"/>
                    <a:pt x="21600" y="572"/>
                  </a:cubicBezTo>
                  <a:lnTo>
                    <a:pt x="19061" y="0"/>
                  </a:lnTo>
                  <a:cubicBezTo>
                    <a:pt x="7235" y="2821"/>
                    <a:pt x="0" y="6623"/>
                    <a:pt x="0" y="10800"/>
                  </a:cubicBezTo>
                  <a:cubicBezTo>
                    <a:pt x="0" y="14977"/>
                    <a:pt x="7270" y="18779"/>
                    <a:pt x="19061" y="21600"/>
                  </a:cubicBezTo>
                  <a:lnTo>
                    <a:pt x="21600" y="21028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">
              <a:extLst>
                <a:ext uri="{FF2B5EF4-FFF2-40B4-BE49-F238E27FC236}">
                  <a16:creationId xmlns="" xmlns:a16="http://schemas.microsoft.com/office/drawing/2014/main" id="{C3470958-0EE7-2B44-9C65-F512B8DD42A4}"/>
                </a:ext>
              </a:extLst>
            </p:cNvPr>
            <p:cNvSpPr/>
            <p:nvPr/>
          </p:nvSpPr>
          <p:spPr>
            <a:xfrm>
              <a:off x="20167600" y="16141699"/>
              <a:ext cx="718820" cy="3119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896"/>
                  </a:moveTo>
                  <a:cubicBezTo>
                    <a:pt x="10876" y="18249"/>
                    <a:pt x="4312" y="14696"/>
                    <a:pt x="4312" y="10800"/>
                  </a:cubicBezTo>
                  <a:cubicBezTo>
                    <a:pt x="4312" y="6904"/>
                    <a:pt x="10876" y="3351"/>
                    <a:pt x="21600" y="704"/>
                  </a:cubicBezTo>
                  <a:lnTo>
                    <a:pt x="18547" y="0"/>
                  </a:lnTo>
                  <a:cubicBezTo>
                    <a:pt x="7060" y="2832"/>
                    <a:pt x="0" y="6631"/>
                    <a:pt x="0" y="10800"/>
                  </a:cubicBezTo>
                  <a:cubicBezTo>
                    <a:pt x="0" y="14969"/>
                    <a:pt x="7060" y="18768"/>
                    <a:pt x="18547" y="21600"/>
                  </a:cubicBezTo>
                  <a:lnTo>
                    <a:pt x="21600" y="20896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" name="Shape">
              <a:extLst>
                <a:ext uri="{FF2B5EF4-FFF2-40B4-BE49-F238E27FC236}">
                  <a16:creationId xmlns="" xmlns:a16="http://schemas.microsoft.com/office/drawing/2014/main" id="{90FF406A-405E-784A-AE3E-FBABA336071E}"/>
                </a:ext>
              </a:extLst>
            </p:cNvPr>
            <p:cNvSpPr/>
            <p:nvPr/>
          </p:nvSpPr>
          <p:spPr>
            <a:xfrm>
              <a:off x="20447000" y="16344900"/>
              <a:ext cx="646431" cy="271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732"/>
                  </a:moveTo>
                  <a:cubicBezTo>
                    <a:pt x="11458" y="18118"/>
                    <a:pt x="5262" y="14636"/>
                    <a:pt x="5262" y="10810"/>
                  </a:cubicBezTo>
                  <a:cubicBezTo>
                    <a:pt x="5262" y="6985"/>
                    <a:pt x="11458" y="3502"/>
                    <a:pt x="21600" y="888"/>
                  </a:cubicBezTo>
                  <a:lnTo>
                    <a:pt x="17866" y="0"/>
                  </a:lnTo>
                  <a:cubicBezTo>
                    <a:pt x="6790" y="2836"/>
                    <a:pt x="0" y="6631"/>
                    <a:pt x="0" y="10800"/>
                  </a:cubicBezTo>
                  <a:cubicBezTo>
                    <a:pt x="0" y="14969"/>
                    <a:pt x="6790" y="18764"/>
                    <a:pt x="17866" y="21600"/>
                  </a:cubicBezTo>
                  <a:lnTo>
                    <a:pt x="21600" y="20732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" name="Shape">
              <a:extLst>
                <a:ext uri="{FF2B5EF4-FFF2-40B4-BE49-F238E27FC236}">
                  <a16:creationId xmlns="" xmlns:a16="http://schemas.microsoft.com/office/drawing/2014/main" id="{BD1C0861-D8F2-D749-BCB9-46221F65768C}"/>
                </a:ext>
              </a:extLst>
            </p:cNvPr>
            <p:cNvSpPr/>
            <p:nvPr/>
          </p:nvSpPr>
          <p:spPr>
            <a:xfrm>
              <a:off x="20701000" y="16522699"/>
              <a:ext cx="580390" cy="2357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494"/>
                  </a:moveTo>
                  <a:cubicBezTo>
                    <a:pt x="12147" y="17934"/>
                    <a:pt x="6333" y="14536"/>
                    <a:pt x="6333" y="10800"/>
                  </a:cubicBezTo>
                  <a:cubicBezTo>
                    <a:pt x="6333" y="7076"/>
                    <a:pt x="12100" y="3666"/>
                    <a:pt x="21600" y="1106"/>
                  </a:cubicBezTo>
                  <a:lnTo>
                    <a:pt x="17110" y="0"/>
                  </a:lnTo>
                  <a:cubicBezTo>
                    <a:pt x="6475" y="2851"/>
                    <a:pt x="0" y="6634"/>
                    <a:pt x="0" y="10800"/>
                  </a:cubicBezTo>
                  <a:cubicBezTo>
                    <a:pt x="0" y="14966"/>
                    <a:pt x="6475" y="18749"/>
                    <a:pt x="17110" y="21600"/>
                  </a:cubicBezTo>
                  <a:lnTo>
                    <a:pt x="21600" y="20494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139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="" xmlns:a16="http://schemas.microsoft.com/office/drawing/2014/main" id="{946BF2A4-2203-49A4-A0A3-F3320F75E7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5979" y="365125"/>
            <a:ext cx="6112042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="" xmlns:a16="http://schemas.microsoft.com/office/drawing/2014/main" id="{EE36C935-202C-45E1-AAC2-E76C25781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5" y="1825625"/>
            <a:ext cx="7700210" cy="40341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="" xmlns:a16="http://schemas.microsoft.com/office/drawing/2014/main" id="{74413308-021A-4482-BA51-2E12E6BA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</p:spPr>
        <p:txBody>
          <a:bodyPr/>
          <a:lstStyle/>
          <a:p>
            <a:fld id="{A1B086EF-1F45-4ECD-8D5C-3F0C3828F6FB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="" xmlns:a16="http://schemas.microsoft.com/office/drawing/2014/main" id="{F5ABE93D-47C7-4C5D-9CBC-D68A4B8C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Slide Number Placeholder 5">
            <a:extLst>
              <a:ext uri="{FF2B5EF4-FFF2-40B4-BE49-F238E27FC236}">
                <a16:creationId xmlns="" xmlns:a16="http://schemas.microsoft.com/office/drawing/2014/main" id="{58BE1DA5-7A31-4970-8B1A-A57B63F7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/>
          <a:lstStyle/>
          <a:p>
            <a:fld id="{83A218E8-C0C8-4525-BD5F-99356FF4A84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A2468CE-1D34-894F-87BD-3936B9D1797C}"/>
              </a:ext>
            </a:extLst>
          </p:cNvPr>
          <p:cNvGrpSpPr/>
          <p:nvPr userDrawn="1"/>
        </p:nvGrpSpPr>
        <p:grpSpPr>
          <a:xfrm>
            <a:off x="17929" y="0"/>
            <a:ext cx="9126071" cy="6871972"/>
            <a:chOff x="35166299" y="14236699"/>
            <a:chExt cx="9245601" cy="6871972"/>
          </a:xfrm>
          <a:solidFill>
            <a:schemeClr val="accent2"/>
          </a:solidFill>
        </p:grpSpPr>
        <p:sp>
          <p:nvSpPr>
            <p:cNvPr id="11" name="Shape">
              <a:extLst>
                <a:ext uri="{FF2B5EF4-FFF2-40B4-BE49-F238E27FC236}">
                  <a16:creationId xmlns="" xmlns:a16="http://schemas.microsoft.com/office/drawing/2014/main" id="{CF4E5C4B-DA7E-CB40-893B-2B7590488EAD}"/>
                </a:ext>
              </a:extLst>
            </p:cNvPr>
            <p:cNvSpPr/>
            <p:nvPr/>
          </p:nvSpPr>
          <p:spPr>
            <a:xfrm>
              <a:off x="42710100" y="19418299"/>
              <a:ext cx="1090929" cy="150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356" y="16241"/>
                  </a:moveTo>
                  <a:lnTo>
                    <a:pt x="0" y="21600"/>
                  </a:lnTo>
                  <a:cubicBezTo>
                    <a:pt x="9178" y="15640"/>
                    <a:pt x="16571" y="8294"/>
                    <a:pt x="21600" y="0"/>
                  </a:cubicBezTo>
                  <a:lnTo>
                    <a:pt x="16269" y="5341"/>
                  </a:lnTo>
                  <a:cubicBezTo>
                    <a:pt x="13176" y="9260"/>
                    <a:pt x="9530" y="12905"/>
                    <a:pt x="5356" y="1624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Shape">
              <a:extLst>
                <a:ext uri="{FF2B5EF4-FFF2-40B4-BE49-F238E27FC236}">
                  <a16:creationId xmlns="" xmlns:a16="http://schemas.microsoft.com/office/drawing/2014/main" id="{DFE3D7A6-F816-CD41-AA09-2D4ACFD68C68}"/>
                </a:ext>
              </a:extLst>
            </p:cNvPr>
            <p:cNvSpPr/>
            <p:nvPr/>
          </p:nvSpPr>
          <p:spPr>
            <a:xfrm>
              <a:off x="35750500" y="14376399"/>
              <a:ext cx="1149350" cy="1584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70" y="4638"/>
                  </a:moveTo>
                  <a:lnTo>
                    <a:pt x="21600" y="0"/>
                  </a:lnTo>
                  <a:cubicBezTo>
                    <a:pt x="12339" y="5885"/>
                    <a:pt x="4893" y="13258"/>
                    <a:pt x="0" y="21600"/>
                  </a:cubicBezTo>
                  <a:lnTo>
                    <a:pt x="4606" y="16996"/>
                  </a:lnTo>
                  <a:cubicBezTo>
                    <a:pt x="7996" y="12496"/>
                    <a:pt x="12172" y="8342"/>
                    <a:pt x="16970" y="463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Shape">
              <a:extLst>
                <a:ext uri="{FF2B5EF4-FFF2-40B4-BE49-F238E27FC236}">
                  <a16:creationId xmlns="" xmlns:a16="http://schemas.microsoft.com/office/drawing/2014/main" id="{463BFD8C-4DA3-0343-9CD8-5108ADCCD9E2}"/>
                </a:ext>
              </a:extLst>
            </p:cNvPr>
            <p:cNvSpPr/>
            <p:nvPr/>
          </p:nvSpPr>
          <p:spPr>
            <a:xfrm>
              <a:off x="42519599" y="14249399"/>
              <a:ext cx="1377952" cy="189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926" y="2931"/>
                  </a:lnTo>
                  <a:cubicBezTo>
                    <a:pt x="9536" y="7349"/>
                    <a:pt x="14931" y="12706"/>
                    <a:pt x="18693" y="18698"/>
                  </a:cubicBezTo>
                  <a:lnTo>
                    <a:pt x="21600" y="21600"/>
                  </a:lnTo>
                  <a:cubicBezTo>
                    <a:pt x="17200" y="13052"/>
                    <a:pt x="9655" y="5588"/>
                    <a:pt x="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" name="Shape">
              <a:extLst>
                <a:ext uri="{FF2B5EF4-FFF2-40B4-BE49-F238E27FC236}">
                  <a16:creationId xmlns="" xmlns:a16="http://schemas.microsoft.com/office/drawing/2014/main" id="{32F68B10-21BB-724B-A4FF-0372908D3353}"/>
                </a:ext>
              </a:extLst>
            </p:cNvPr>
            <p:cNvSpPr/>
            <p:nvPr/>
          </p:nvSpPr>
          <p:spPr>
            <a:xfrm>
              <a:off x="35204399" y="14236700"/>
              <a:ext cx="1488440" cy="2475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72" y="20547"/>
                  </a:moveTo>
                  <a:cubicBezTo>
                    <a:pt x="4478" y="12490"/>
                    <a:pt x="11703" y="5375"/>
                    <a:pt x="21600" y="0"/>
                  </a:cubicBezTo>
                  <a:lnTo>
                    <a:pt x="20328" y="0"/>
                  </a:lnTo>
                  <a:cubicBezTo>
                    <a:pt x="10192" y="5663"/>
                    <a:pt x="2912" y="13155"/>
                    <a:pt x="0" y="21600"/>
                  </a:cubicBezTo>
                  <a:lnTo>
                    <a:pt x="1272" y="20547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Shape">
              <a:extLst>
                <a:ext uri="{FF2B5EF4-FFF2-40B4-BE49-F238E27FC236}">
                  <a16:creationId xmlns="" xmlns:a16="http://schemas.microsoft.com/office/drawing/2014/main" id="{35B7AA5B-A917-094D-9E07-94B9931A4044}"/>
                </a:ext>
              </a:extLst>
            </p:cNvPr>
            <p:cNvSpPr/>
            <p:nvPr/>
          </p:nvSpPr>
          <p:spPr>
            <a:xfrm>
              <a:off x="35179000" y="18503899"/>
              <a:ext cx="1520191" cy="2604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3" y="937"/>
                  </a:moveTo>
                  <a:lnTo>
                    <a:pt x="0" y="0"/>
                  </a:lnTo>
                  <a:cubicBezTo>
                    <a:pt x="2617" y="8467"/>
                    <a:pt x="9961" y="15987"/>
                    <a:pt x="20355" y="21600"/>
                  </a:cubicBezTo>
                  <a:lnTo>
                    <a:pt x="21600" y="21600"/>
                  </a:lnTo>
                  <a:cubicBezTo>
                    <a:pt x="11405" y="16250"/>
                    <a:pt x="4078" y="9057"/>
                    <a:pt x="1173" y="93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" name="Shape">
              <a:extLst>
                <a:ext uri="{FF2B5EF4-FFF2-40B4-BE49-F238E27FC236}">
                  <a16:creationId xmlns="" xmlns:a16="http://schemas.microsoft.com/office/drawing/2014/main" id="{812FF654-88B9-2C4C-8FE3-CFE9E6128C43}"/>
                </a:ext>
              </a:extLst>
            </p:cNvPr>
            <p:cNvSpPr/>
            <p:nvPr/>
          </p:nvSpPr>
          <p:spPr>
            <a:xfrm>
              <a:off x="35166300" y="14236700"/>
              <a:ext cx="228600" cy="31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8960" y="0"/>
                  </a:lnTo>
                  <a:cubicBezTo>
                    <a:pt x="12360" y="6184"/>
                    <a:pt x="6000" y="12455"/>
                    <a:pt x="0" y="18900"/>
                  </a:cubicBezTo>
                  <a:lnTo>
                    <a:pt x="0" y="21600"/>
                  </a:lnTo>
                  <a:cubicBezTo>
                    <a:pt x="6840" y="14197"/>
                    <a:pt x="14040" y="6968"/>
                    <a:pt x="2160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">
              <a:extLst>
                <a:ext uri="{FF2B5EF4-FFF2-40B4-BE49-F238E27FC236}">
                  <a16:creationId xmlns="" xmlns:a16="http://schemas.microsoft.com/office/drawing/2014/main" id="{319F22AD-5FE4-8046-802A-9DC9E111F064}"/>
                </a:ext>
              </a:extLst>
            </p:cNvPr>
            <p:cNvSpPr/>
            <p:nvPr/>
          </p:nvSpPr>
          <p:spPr>
            <a:xfrm>
              <a:off x="35674299" y="19177000"/>
              <a:ext cx="1390652" cy="191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8740" y="18739"/>
                  </a:lnTo>
                  <a:cubicBezTo>
                    <a:pt x="12053" y="14305"/>
                    <a:pt x="6628" y="8897"/>
                    <a:pt x="2841" y="2847"/>
                  </a:cubicBezTo>
                  <a:lnTo>
                    <a:pt x="0" y="0"/>
                  </a:lnTo>
                  <a:cubicBezTo>
                    <a:pt x="4359" y="8568"/>
                    <a:pt x="11915" y="16021"/>
                    <a:pt x="216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="" xmlns:a16="http://schemas.microsoft.com/office/drawing/2014/main" id="{614C12A9-34BB-B44C-9568-CB643ADCD2D1}"/>
                </a:ext>
              </a:extLst>
            </p:cNvPr>
            <p:cNvSpPr/>
            <p:nvPr/>
          </p:nvSpPr>
          <p:spPr>
            <a:xfrm>
              <a:off x="43345099" y="14236699"/>
              <a:ext cx="1064262" cy="1673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9331" y="6146"/>
                    <a:pt x="16728" y="13471"/>
                    <a:pt x="21600" y="21600"/>
                  </a:cubicBezTo>
                  <a:lnTo>
                    <a:pt x="21600" y="20043"/>
                  </a:lnTo>
                  <a:cubicBezTo>
                    <a:pt x="16806" y="12554"/>
                    <a:pt x="9846" y="5785"/>
                    <a:pt x="123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Shape">
              <a:extLst>
                <a:ext uri="{FF2B5EF4-FFF2-40B4-BE49-F238E27FC236}">
                  <a16:creationId xmlns="" xmlns:a16="http://schemas.microsoft.com/office/drawing/2014/main" id="{87CD4A31-7038-6C47-ABC4-3178CE6AD59E}"/>
                </a:ext>
              </a:extLst>
            </p:cNvPr>
            <p:cNvSpPr/>
            <p:nvPr/>
          </p:nvSpPr>
          <p:spPr>
            <a:xfrm>
              <a:off x="42875200" y="18643600"/>
              <a:ext cx="1490979" cy="2457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31" y="1083"/>
                  </a:moveTo>
                  <a:cubicBezTo>
                    <a:pt x="17074" y="9131"/>
                    <a:pt x="9862" y="16231"/>
                    <a:pt x="0" y="21600"/>
                  </a:cubicBezTo>
                  <a:lnTo>
                    <a:pt x="1269" y="21600"/>
                  </a:lnTo>
                  <a:cubicBezTo>
                    <a:pt x="11370" y="15940"/>
                    <a:pt x="18619" y="8450"/>
                    <a:pt x="21600" y="0"/>
                  </a:cubicBezTo>
                  <a:lnTo>
                    <a:pt x="20331" y="1083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="" xmlns:a16="http://schemas.microsoft.com/office/drawing/2014/main" id="{47D2A58A-6A06-B944-A1E9-E27031AD6D62}"/>
                </a:ext>
              </a:extLst>
            </p:cNvPr>
            <p:cNvSpPr/>
            <p:nvPr/>
          </p:nvSpPr>
          <p:spPr>
            <a:xfrm>
              <a:off x="44170599" y="20777200"/>
              <a:ext cx="234952" cy="32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569" y="21600"/>
                  </a:lnTo>
                  <a:cubicBezTo>
                    <a:pt x="9224" y="15477"/>
                    <a:pt x="15529" y="9099"/>
                    <a:pt x="21600" y="2636"/>
                  </a:cubicBezTo>
                  <a:lnTo>
                    <a:pt x="21600" y="0"/>
                  </a:lnTo>
                  <a:cubicBezTo>
                    <a:pt x="14828" y="7398"/>
                    <a:pt x="7589" y="14627"/>
                    <a:pt x="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Shape">
              <a:extLst>
                <a:ext uri="{FF2B5EF4-FFF2-40B4-BE49-F238E27FC236}">
                  <a16:creationId xmlns="" xmlns:a16="http://schemas.microsoft.com/office/drawing/2014/main" id="{3D62E1E3-D6D2-5144-8AFD-8331C3A99A24}"/>
                </a:ext>
              </a:extLst>
            </p:cNvPr>
            <p:cNvSpPr/>
            <p:nvPr/>
          </p:nvSpPr>
          <p:spPr>
            <a:xfrm>
              <a:off x="43764199" y="20180300"/>
              <a:ext cx="642623" cy="92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7" y="0"/>
                  </a:moveTo>
                  <a:cubicBezTo>
                    <a:pt x="15496" y="7744"/>
                    <a:pt x="8239" y="14984"/>
                    <a:pt x="0" y="21600"/>
                  </a:cubicBezTo>
                  <a:lnTo>
                    <a:pt x="1323" y="21600"/>
                  </a:lnTo>
                  <a:cubicBezTo>
                    <a:pt x="9007" y="15369"/>
                    <a:pt x="15794" y="8634"/>
                    <a:pt x="21600" y="1424"/>
                  </a:cubicBezTo>
                  <a:lnTo>
                    <a:pt x="21600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="" xmlns:a16="http://schemas.microsoft.com/office/drawing/2014/main" id="{BD5F29F0-A0A8-2843-8AA4-402DDC8F9A65}"/>
                </a:ext>
              </a:extLst>
            </p:cNvPr>
            <p:cNvSpPr/>
            <p:nvPr/>
          </p:nvSpPr>
          <p:spPr>
            <a:xfrm>
              <a:off x="35166300" y="14236700"/>
              <a:ext cx="635000" cy="916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6091" y="13852"/>
                    <a:pt x="13349" y="6642"/>
                    <a:pt x="21600" y="0"/>
                  </a:cubicBezTo>
                  <a:lnTo>
                    <a:pt x="20261" y="0"/>
                  </a:lnTo>
                  <a:cubicBezTo>
                    <a:pt x="12614" y="6223"/>
                    <a:pt x="5789" y="12984"/>
                    <a:pt x="0" y="20164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="" xmlns:a16="http://schemas.microsoft.com/office/drawing/2014/main" id="{B4724E55-FC34-F745-AFA4-8FD14B62C8E2}"/>
                </a:ext>
              </a:extLst>
            </p:cNvPr>
            <p:cNvSpPr/>
            <p:nvPr/>
          </p:nvSpPr>
          <p:spPr>
            <a:xfrm>
              <a:off x="35166300" y="20180300"/>
              <a:ext cx="641350" cy="92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3345" y="14984"/>
                    <a:pt x="6074" y="7744"/>
                    <a:pt x="0" y="0"/>
                  </a:cubicBezTo>
                  <a:lnTo>
                    <a:pt x="0" y="1424"/>
                  </a:lnTo>
                  <a:cubicBezTo>
                    <a:pt x="5817" y="8634"/>
                    <a:pt x="12618" y="15369"/>
                    <a:pt x="20317" y="21600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="" xmlns:a16="http://schemas.microsoft.com/office/drawing/2014/main" id="{D0E8DE2C-E198-9E4D-90A2-BC8ECD87C526}"/>
                </a:ext>
              </a:extLst>
            </p:cNvPr>
            <p:cNvSpPr/>
            <p:nvPr/>
          </p:nvSpPr>
          <p:spPr>
            <a:xfrm>
              <a:off x="44170600" y="14236700"/>
              <a:ext cx="228600" cy="31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18900"/>
                  </a:lnTo>
                  <a:cubicBezTo>
                    <a:pt x="15480" y="12455"/>
                    <a:pt x="9240" y="6184"/>
                    <a:pt x="2640" y="0"/>
                  </a:cubicBezTo>
                  <a:lnTo>
                    <a:pt x="0" y="0"/>
                  </a:lnTo>
                  <a:cubicBezTo>
                    <a:pt x="7560" y="7055"/>
                    <a:pt x="14760" y="14284"/>
                    <a:pt x="216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="" xmlns:a16="http://schemas.microsoft.com/office/drawing/2014/main" id="{C7FE60EF-17CF-2649-B494-A83888E4F272}"/>
                </a:ext>
              </a:extLst>
            </p:cNvPr>
            <p:cNvSpPr/>
            <p:nvPr/>
          </p:nvSpPr>
          <p:spPr>
            <a:xfrm>
              <a:off x="42875199" y="14236700"/>
              <a:ext cx="1510030" cy="259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3" y="0"/>
                  </a:moveTo>
                  <a:lnTo>
                    <a:pt x="0" y="0"/>
                  </a:lnTo>
                  <a:cubicBezTo>
                    <a:pt x="10191" y="5358"/>
                    <a:pt x="17494" y="12536"/>
                    <a:pt x="20419" y="20647"/>
                  </a:cubicBezTo>
                  <a:lnTo>
                    <a:pt x="21600" y="21600"/>
                  </a:lnTo>
                  <a:cubicBezTo>
                    <a:pt x="18966" y="13140"/>
                    <a:pt x="11645" y="5622"/>
                    <a:pt x="1253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="" xmlns:a16="http://schemas.microsoft.com/office/drawing/2014/main" id="{4124CF5F-8D37-9248-ABF2-61BC202C6CFD}"/>
                </a:ext>
              </a:extLst>
            </p:cNvPr>
            <p:cNvSpPr/>
            <p:nvPr/>
          </p:nvSpPr>
          <p:spPr>
            <a:xfrm>
              <a:off x="35166299" y="20777200"/>
              <a:ext cx="234952" cy="32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636"/>
                  </a:lnTo>
                  <a:cubicBezTo>
                    <a:pt x="6071" y="9099"/>
                    <a:pt x="12376" y="15392"/>
                    <a:pt x="19031" y="21600"/>
                  </a:cubicBezTo>
                  <a:lnTo>
                    <a:pt x="21600" y="21600"/>
                  </a:lnTo>
                  <a:cubicBezTo>
                    <a:pt x="14011" y="14627"/>
                    <a:pt x="6772" y="7398"/>
                    <a:pt x="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="" xmlns:a16="http://schemas.microsoft.com/office/drawing/2014/main" id="{AC77F308-3647-2841-BF3E-5343B6BD0CCC}"/>
                </a:ext>
              </a:extLst>
            </p:cNvPr>
            <p:cNvSpPr/>
            <p:nvPr/>
          </p:nvSpPr>
          <p:spPr>
            <a:xfrm>
              <a:off x="35166299" y="19418300"/>
              <a:ext cx="1071880" cy="1681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2259" y="15466"/>
                    <a:pt x="4863" y="8124"/>
                    <a:pt x="0" y="0"/>
                  </a:cubicBezTo>
                  <a:lnTo>
                    <a:pt x="0" y="1550"/>
                  </a:lnTo>
                  <a:cubicBezTo>
                    <a:pt x="4786" y="9038"/>
                    <a:pt x="11747" y="15825"/>
                    <a:pt x="20372" y="21600"/>
                  </a:cubicBezTo>
                  <a:lnTo>
                    <a:pt x="2160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="" xmlns:a16="http://schemas.microsoft.com/office/drawing/2014/main" id="{F8CBA87E-A69E-D147-A062-7548C140005A}"/>
                </a:ext>
              </a:extLst>
            </p:cNvPr>
            <p:cNvSpPr/>
            <p:nvPr/>
          </p:nvSpPr>
          <p:spPr>
            <a:xfrm>
              <a:off x="43776900" y="14236700"/>
              <a:ext cx="635000" cy="916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8251" y="6642"/>
                    <a:pt x="15509" y="13852"/>
                    <a:pt x="21600" y="21600"/>
                  </a:cubicBezTo>
                  <a:lnTo>
                    <a:pt x="21600" y="20164"/>
                  </a:lnTo>
                  <a:cubicBezTo>
                    <a:pt x="15811" y="12984"/>
                    <a:pt x="8986" y="6223"/>
                    <a:pt x="133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="" xmlns:a16="http://schemas.microsoft.com/office/drawing/2014/main" id="{8E57E6EA-6901-2B45-BEED-035093EAF017}"/>
                </a:ext>
              </a:extLst>
            </p:cNvPr>
            <p:cNvSpPr/>
            <p:nvPr/>
          </p:nvSpPr>
          <p:spPr>
            <a:xfrm>
              <a:off x="35166299" y="14236700"/>
              <a:ext cx="1064262" cy="167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4872" y="13477"/>
                    <a:pt x="12269" y="6157"/>
                    <a:pt x="21600" y="0"/>
                  </a:cubicBezTo>
                  <a:lnTo>
                    <a:pt x="20363" y="0"/>
                  </a:lnTo>
                  <a:cubicBezTo>
                    <a:pt x="11754" y="5764"/>
                    <a:pt x="4794" y="12544"/>
                    <a:pt x="0" y="20028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="" xmlns:a16="http://schemas.microsoft.com/office/drawing/2014/main" id="{AEED45EC-E1EA-D34A-A466-4E2FFB826FCC}"/>
                </a:ext>
              </a:extLst>
            </p:cNvPr>
            <p:cNvSpPr/>
            <p:nvPr/>
          </p:nvSpPr>
          <p:spPr>
            <a:xfrm>
              <a:off x="43332400" y="19418300"/>
              <a:ext cx="1071882" cy="1681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6737" y="8124"/>
                    <a:pt x="9341" y="15466"/>
                    <a:pt x="0" y="21600"/>
                  </a:cubicBezTo>
                  <a:lnTo>
                    <a:pt x="1228" y="21600"/>
                  </a:lnTo>
                  <a:cubicBezTo>
                    <a:pt x="9853" y="15825"/>
                    <a:pt x="16789" y="9038"/>
                    <a:pt x="21600" y="1550"/>
                  </a:cubicBezTo>
                  <a:lnTo>
                    <a:pt x="21600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5209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4AE8A51E-8585-334A-902C-49E10865D06B}"/>
              </a:ext>
            </a:extLst>
          </p:cNvPr>
          <p:cNvGrpSpPr/>
          <p:nvPr userDrawn="1"/>
        </p:nvGrpSpPr>
        <p:grpSpPr>
          <a:xfrm>
            <a:off x="0" y="-13971"/>
            <a:ext cx="5901688" cy="6871971"/>
            <a:chOff x="53847999" y="14236699"/>
            <a:chExt cx="5901688" cy="6871971"/>
          </a:xfrm>
          <a:solidFill>
            <a:schemeClr val="accent2"/>
          </a:solidFill>
        </p:grpSpPr>
        <p:sp>
          <p:nvSpPr>
            <p:cNvPr id="16" name="Shape">
              <a:extLst>
                <a:ext uri="{FF2B5EF4-FFF2-40B4-BE49-F238E27FC236}">
                  <a16:creationId xmlns="" xmlns:a16="http://schemas.microsoft.com/office/drawing/2014/main" id="{9757E5F1-D250-4148-A635-4AD1A7B90C85}"/>
                </a:ext>
              </a:extLst>
            </p:cNvPr>
            <p:cNvSpPr/>
            <p:nvPr/>
          </p:nvSpPr>
          <p:spPr>
            <a:xfrm>
              <a:off x="55181500" y="17221200"/>
              <a:ext cx="805186" cy="80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62" y="21600"/>
                    <a:pt x="21600" y="16762"/>
                    <a:pt x="21600" y="10800"/>
                  </a:cubicBezTo>
                  <a:cubicBezTo>
                    <a:pt x="21600" y="4838"/>
                    <a:pt x="16762" y="0"/>
                    <a:pt x="10800" y="0"/>
                  </a:cubicBezTo>
                  <a:cubicBezTo>
                    <a:pt x="4838" y="0"/>
                    <a:pt x="0" y="4838"/>
                    <a:pt x="0" y="10800"/>
                  </a:cubicBezTo>
                  <a:cubicBezTo>
                    <a:pt x="0" y="16762"/>
                    <a:pt x="4838" y="21600"/>
                    <a:pt x="10800" y="21600"/>
                  </a:cubicBezTo>
                  <a:close/>
                  <a:moveTo>
                    <a:pt x="10800" y="6712"/>
                  </a:moveTo>
                  <a:cubicBezTo>
                    <a:pt x="13049" y="6712"/>
                    <a:pt x="14888" y="8551"/>
                    <a:pt x="14888" y="10800"/>
                  </a:cubicBezTo>
                  <a:cubicBezTo>
                    <a:pt x="14888" y="13049"/>
                    <a:pt x="13049" y="14888"/>
                    <a:pt x="10800" y="14888"/>
                  </a:cubicBezTo>
                  <a:cubicBezTo>
                    <a:pt x="8551" y="14888"/>
                    <a:pt x="6712" y="13049"/>
                    <a:pt x="6712" y="10800"/>
                  </a:cubicBezTo>
                  <a:cubicBezTo>
                    <a:pt x="6712" y="8551"/>
                    <a:pt x="8552" y="6712"/>
                    <a:pt x="10800" y="671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Shape">
              <a:extLst>
                <a:ext uri="{FF2B5EF4-FFF2-40B4-BE49-F238E27FC236}">
                  <a16:creationId xmlns="" xmlns:a16="http://schemas.microsoft.com/office/drawing/2014/main" id="{D117F300-A0AD-4B4A-9706-315834E7C7A5}"/>
                </a:ext>
              </a:extLst>
            </p:cNvPr>
            <p:cNvSpPr/>
            <p:nvPr/>
          </p:nvSpPr>
          <p:spPr>
            <a:xfrm>
              <a:off x="54902100" y="16954499"/>
              <a:ext cx="1343658" cy="134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61" y="21600"/>
                    <a:pt x="21600" y="16761"/>
                    <a:pt x="21600" y="10800"/>
                  </a:cubicBezTo>
                  <a:cubicBezTo>
                    <a:pt x="21600" y="4839"/>
                    <a:pt x="16761" y="0"/>
                    <a:pt x="10800" y="0"/>
                  </a:cubicBezTo>
                  <a:cubicBezTo>
                    <a:pt x="4839" y="0"/>
                    <a:pt x="0" y="4839"/>
                    <a:pt x="0" y="10800"/>
                  </a:cubicBezTo>
                  <a:cubicBezTo>
                    <a:pt x="0" y="16761"/>
                    <a:pt x="4839" y="21600"/>
                    <a:pt x="10800" y="21600"/>
                  </a:cubicBezTo>
                  <a:close/>
                  <a:moveTo>
                    <a:pt x="10800" y="3797"/>
                  </a:moveTo>
                  <a:cubicBezTo>
                    <a:pt x="14659" y="3797"/>
                    <a:pt x="17803" y="6941"/>
                    <a:pt x="17803" y="10800"/>
                  </a:cubicBezTo>
                  <a:cubicBezTo>
                    <a:pt x="17803" y="14659"/>
                    <a:pt x="14659" y="17803"/>
                    <a:pt x="10800" y="17803"/>
                  </a:cubicBezTo>
                  <a:cubicBezTo>
                    <a:pt x="6941" y="17803"/>
                    <a:pt x="3797" y="14659"/>
                    <a:pt x="3797" y="10800"/>
                  </a:cubicBezTo>
                  <a:cubicBezTo>
                    <a:pt x="3797" y="6941"/>
                    <a:pt x="6941" y="3797"/>
                    <a:pt x="10800" y="379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">
              <a:extLst>
                <a:ext uri="{FF2B5EF4-FFF2-40B4-BE49-F238E27FC236}">
                  <a16:creationId xmlns="" xmlns:a16="http://schemas.microsoft.com/office/drawing/2014/main" id="{4A22FCDC-A53C-BB4E-AC63-272D4B490749}"/>
                </a:ext>
              </a:extLst>
            </p:cNvPr>
            <p:cNvSpPr/>
            <p:nvPr/>
          </p:nvSpPr>
          <p:spPr>
            <a:xfrm>
              <a:off x="54368699" y="16421099"/>
              <a:ext cx="2407916" cy="240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58" y="21600"/>
                    <a:pt x="21600" y="16758"/>
                    <a:pt x="21600" y="10800"/>
                  </a:cubicBezTo>
                  <a:cubicBezTo>
                    <a:pt x="21600" y="4842"/>
                    <a:pt x="16758" y="0"/>
                    <a:pt x="10800" y="0"/>
                  </a:cubicBezTo>
                  <a:cubicBezTo>
                    <a:pt x="4842" y="0"/>
                    <a:pt x="0" y="4842"/>
                    <a:pt x="0" y="10800"/>
                  </a:cubicBezTo>
                  <a:cubicBezTo>
                    <a:pt x="0" y="16758"/>
                    <a:pt x="4842" y="21600"/>
                    <a:pt x="10800" y="21600"/>
                  </a:cubicBezTo>
                  <a:close/>
                  <a:moveTo>
                    <a:pt x="10800" y="1754"/>
                  </a:moveTo>
                  <a:cubicBezTo>
                    <a:pt x="15779" y="1754"/>
                    <a:pt x="19834" y="5810"/>
                    <a:pt x="19834" y="10789"/>
                  </a:cubicBezTo>
                  <a:cubicBezTo>
                    <a:pt x="19834" y="15767"/>
                    <a:pt x="15778" y="19823"/>
                    <a:pt x="10800" y="19823"/>
                  </a:cubicBezTo>
                  <a:cubicBezTo>
                    <a:pt x="5822" y="19823"/>
                    <a:pt x="1766" y="15767"/>
                    <a:pt x="1766" y="10789"/>
                  </a:cubicBezTo>
                  <a:cubicBezTo>
                    <a:pt x="1766" y="5810"/>
                    <a:pt x="5822" y="1754"/>
                    <a:pt x="10800" y="175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="" xmlns:a16="http://schemas.microsoft.com/office/drawing/2014/main" id="{1CF8EC44-1E1B-5C4C-A0D8-846D41F043CE}"/>
                </a:ext>
              </a:extLst>
            </p:cNvPr>
            <p:cNvSpPr/>
            <p:nvPr/>
          </p:nvSpPr>
          <p:spPr>
            <a:xfrm>
              <a:off x="54635400" y="16687799"/>
              <a:ext cx="1882143" cy="188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61" y="21600"/>
                    <a:pt x="21600" y="16747"/>
                    <a:pt x="21600" y="10800"/>
                  </a:cubicBezTo>
                  <a:cubicBezTo>
                    <a:pt x="21600" y="4853"/>
                    <a:pt x="16747" y="0"/>
                    <a:pt x="10800" y="0"/>
                  </a:cubicBezTo>
                  <a:cubicBezTo>
                    <a:pt x="4839" y="0"/>
                    <a:pt x="0" y="4853"/>
                    <a:pt x="0" y="10800"/>
                  </a:cubicBezTo>
                  <a:cubicBezTo>
                    <a:pt x="0" y="16747"/>
                    <a:pt x="4839" y="21600"/>
                    <a:pt x="10800" y="21600"/>
                  </a:cubicBezTo>
                  <a:close/>
                  <a:moveTo>
                    <a:pt x="10800" y="2551"/>
                  </a:moveTo>
                  <a:cubicBezTo>
                    <a:pt x="15347" y="2551"/>
                    <a:pt x="19049" y="6253"/>
                    <a:pt x="19049" y="10800"/>
                  </a:cubicBezTo>
                  <a:cubicBezTo>
                    <a:pt x="19049" y="15347"/>
                    <a:pt x="15347" y="19049"/>
                    <a:pt x="10800" y="19049"/>
                  </a:cubicBezTo>
                  <a:cubicBezTo>
                    <a:pt x="6253" y="19049"/>
                    <a:pt x="2551" y="15347"/>
                    <a:pt x="2551" y="10800"/>
                  </a:cubicBezTo>
                  <a:cubicBezTo>
                    <a:pt x="2551" y="6253"/>
                    <a:pt x="6253" y="2551"/>
                    <a:pt x="10800" y="255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Shape">
              <a:extLst>
                <a:ext uri="{FF2B5EF4-FFF2-40B4-BE49-F238E27FC236}">
                  <a16:creationId xmlns="" xmlns:a16="http://schemas.microsoft.com/office/drawing/2014/main" id="{74841946-5F40-E046-8284-71683CC3DA97}"/>
                </a:ext>
              </a:extLst>
            </p:cNvPr>
            <p:cNvSpPr/>
            <p:nvPr/>
          </p:nvSpPr>
          <p:spPr>
            <a:xfrm>
              <a:off x="53848000" y="14236699"/>
              <a:ext cx="671829" cy="28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6819" y="12751"/>
                    <a:pt x="14046" y="5424"/>
                    <a:pt x="21600" y="0"/>
                  </a:cubicBezTo>
                  <a:lnTo>
                    <a:pt x="13883" y="0"/>
                  </a:lnTo>
                  <a:cubicBezTo>
                    <a:pt x="9105" y="4282"/>
                    <a:pt x="4451" y="9230"/>
                    <a:pt x="0" y="14844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="" xmlns:a16="http://schemas.microsoft.com/office/drawing/2014/main" id="{89F00AA6-718B-9044-B50A-EDD337038EB5}"/>
                </a:ext>
              </a:extLst>
            </p:cNvPr>
            <p:cNvSpPr/>
            <p:nvPr/>
          </p:nvSpPr>
          <p:spPr>
            <a:xfrm>
              <a:off x="55448200" y="17500600"/>
              <a:ext cx="256543" cy="25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88" y="21600"/>
                    <a:pt x="21600" y="16788"/>
                    <a:pt x="21600" y="10800"/>
                  </a:cubicBezTo>
                  <a:cubicBezTo>
                    <a:pt x="21600" y="4812"/>
                    <a:pt x="16788" y="0"/>
                    <a:pt x="10800" y="0"/>
                  </a:cubicBezTo>
                  <a:cubicBezTo>
                    <a:pt x="4812" y="0"/>
                    <a:pt x="0" y="4812"/>
                    <a:pt x="0" y="10800"/>
                  </a:cubicBezTo>
                  <a:cubicBezTo>
                    <a:pt x="0" y="16788"/>
                    <a:pt x="4812" y="21600"/>
                    <a:pt x="108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">
              <a:extLst>
                <a:ext uri="{FF2B5EF4-FFF2-40B4-BE49-F238E27FC236}">
                  <a16:creationId xmlns="" xmlns:a16="http://schemas.microsoft.com/office/drawing/2014/main" id="{1F527CD3-9C19-1440-9850-0140EAA142C2}"/>
                </a:ext>
              </a:extLst>
            </p:cNvPr>
            <p:cNvSpPr/>
            <p:nvPr/>
          </p:nvSpPr>
          <p:spPr>
            <a:xfrm>
              <a:off x="53848000" y="14262099"/>
              <a:ext cx="2828287" cy="58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495"/>
                  </a:moveTo>
                  <a:lnTo>
                    <a:pt x="20494" y="5154"/>
                  </a:lnTo>
                  <a:cubicBezTo>
                    <a:pt x="18176" y="1827"/>
                    <a:pt x="15713" y="0"/>
                    <a:pt x="13171" y="0"/>
                  </a:cubicBezTo>
                  <a:cubicBezTo>
                    <a:pt x="8361" y="0"/>
                    <a:pt x="3851" y="6419"/>
                    <a:pt x="0" y="17617"/>
                  </a:cubicBezTo>
                  <a:lnTo>
                    <a:pt x="0" y="21600"/>
                  </a:lnTo>
                  <a:cubicBezTo>
                    <a:pt x="3821" y="10074"/>
                    <a:pt x="8341" y="3420"/>
                    <a:pt x="13171" y="3420"/>
                  </a:cubicBezTo>
                  <a:cubicBezTo>
                    <a:pt x="16139" y="3467"/>
                    <a:pt x="18972" y="5951"/>
                    <a:pt x="21600" y="1049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Shape">
              <a:extLst>
                <a:ext uri="{FF2B5EF4-FFF2-40B4-BE49-F238E27FC236}">
                  <a16:creationId xmlns="" xmlns:a16="http://schemas.microsoft.com/office/drawing/2014/main" id="{64A33AD6-177E-AE4E-9688-D271F0777DFF}"/>
                </a:ext>
              </a:extLst>
            </p:cNvPr>
            <p:cNvSpPr/>
            <p:nvPr/>
          </p:nvSpPr>
          <p:spPr>
            <a:xfrm>
              <a:off x="59372499" y="17259300"/>
              <a:ext cx="105415" cy="90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74" y="19790"/>
                  </a:moveTo>
                  <a:cubicBezTo>
                    <a:pt x="19778" y="16140"/>
                    <a:pt x="21600" y="12429"/>
                    <a:pt x="21600" y="8628"/>
                  </a:cubicBezTo>
                  <a:cubicBezTo>
                    <a:pt x="21600" y="6305"/>
                    <a:pt x="20820" y="4012"/>
                    <a:pt x="19258" y="1720"/>
                  </a:cubicBezTo>
                  <a:lnTo>
                    <a:pt x="4424" y="0"/>
                  </a:lnTo>
                  <a:cubicBezTo>
                    <a:pt x="6766" y="2836"/>
                    <a:pt x="8067" y="5702"/>
                    <a:pt x="8067" y="8628"/>
                  </a:cubicBezTo>
                  <a:cubicBezTo>
                    <a:pt x="8067" y="13032"/>
                    <a:pt x="5205" y="17346"/>
                    <a:pt x="0" y="21600"/>
                  </a:cubicBezTo>
                  <a:lnTo>
                    <a:pt x="15874" y="1979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="" xmlns:a16="http://schemas.microsoft.com/office/drawing/2014/main" id="{A43C5133-C40E-FB48-B037-52E0322C9D94}"/>
                </a:ext>
              </a:extLst>
            </p:cNvPr>
            <p:cNvSpPr/>
            <p:nvPr/>
          </p:nvSpPr>
          <p:spPr>
            <a:xfrm>
              <a:off x="53848000" y="15633699"/>
              <a:ext cx="3724908" cy="400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001" y="21600"/>
                  </a:moveTo>
                  <a:cubicBezTo>
                    <a:pt x="16393" y="21600"/>
                    <a:pt x="21600" y="16759"/>
                    <a:pt x="21600" y="10800"/>
                  </a:cubicBezTo>
                  <a:cubicBezTo>
                    <a:pt x="21600" y="4848"/>
                    <a:pt x="16401" y="0"/>
                    <a:pt x="10001" y="0"/>
                  </a:cubicBezTo>
                  <a:cubicBezTo>
                    <a:pt x="5744" y="0"/>
                    <a:pt x="2018" y="2146"/>
                    <a:pt x="0" y="5335"/>
                  </a:cubicBezTo>
                  <a:lnTo>
                    <a:pt x="0" y="7296"/>
                  </a:lnTo>
                  <a:cubicBezTo>
                    <a:pt x="1524" y="3531"/>
                    <a:pt x="5428" y="850"/>
                    <a:pt x="10001" y="850"/>
                  </a:cubicBezTo>
                  <a:cubicBezTo>
                    <a:pt x="15893" y="850"/>
                    <a:pt x="20687" y="5314"/>
                    <a:pt x="20687" y="10800"/>
                  </a:cubicBezTo>
                  <a:cubicBezTo>
                    <a:pt x="20687" y="16286"/>
                    <a:pt x="15893" y="20750"/>
                    <a:pt x="10001" y="20750"/>
                  </a:cubicBezTo>
                  <a:cubicBezTo>
                    <a:pt x="5435" y="20750"/>
                    <a:pt x="1524" y="18069"/>
                    <a:pt x="0" y="14304"/>
                  </a:cubicBezTo>
                  <a:lnTo>
                    <a:pt x="0" y="16265"/>
                  </a:lnTo>
                  <a:cubicBezTo>
                    <a:pt x="2018" y="19454"/>
                    <a:pt x="5744" y="21600"/>
                    <a:pt x="10001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="" xmlns:a16="http://schemas.microsoft.com/office/drawing/2014/main" id="{C187E7C5-1050-5542-970B-3B2498EC1FF5}"/>
                </a:ext>
              </a:extLst>
            </p:cNvPr>
            <p:cNvSpPr/>
            <p:nvPr/>
          </p:nvSpPr>
          <p:spPr>
            <a:xfrm>
              <a:off x="59016899" y="16929100"/>
              <a:ext cx="196852" cy="1604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845" y="20146"/>
                  </a:moveTo>
                  <a:cubicBezTo>
                    <a:pt x="18256" y="16675"/>
                    <a:pt x="21600" y="13083"/>
                    <a:pt x="21600" y="9389"/>
                  </a:cubicBezTo>
                  <a:cubicBezTo>
                    <a:pt x="21600" y="6636"/>
                    <a:pt x="19649" y="3951"/>
                    <a:pt x="16165" y="1317"/>
                  </a:cubicBezTo>
                  <a:lnTo>
                    <a:pt x="5435" y="0"/>
                  </a:lnTo>
                  <a:cubicBezTo>
                    <a:pt x="10312" y="3044"/>
                    <a:pt x="12960" y="6174"/>
                    <a:pt x="12960" y="9389"/>
                  </a:cubicBezTo>
                  <a:cubicBezTo>
                    <a:pt x="12960" y="13613"/>
                    <a:pt x="8500" y="17701"/>
                    <a:pt x="0" y="21600"/>
                  </a:cubicBezTo>
                  <a:lnTo>
                    <a:pt x="11845" y="20146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="" xmlns:a16="http://schemas.microsoft.com/office/drawing/2014/main" id="{79D744D8-67DB-9B49-8CA3-DCC81E5C1473}"/>
                </a:ext>
              </a:extLst>
            </p:cNvPr>
            <p:cNvSpPr/>
            <p:nvPr/>
          </p:nvSpPr>
          <p:spPr>
            <a:xfrm>
              <a:off x="58546999" y="16522699"/>
              <a:ext cx="397509" cy="247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616"/>
                  </a:moveTo>
                  <a:cubicBezTo>
                    <a:pt x="21600" y="6717"/>
                    <a:pt x="18978" y="3917"/>
                    <a:pt x="14009" y="1261"/>
                  </a:cubicBezTo>
                  <a:lnTo>
                    <a:pt x="6142" y="0"/>
                  </a:lnTo>
                  <a:cubicBezTo>
                    <a:pt x="12905" y="2999"/>
                    <a:pt x="16562" y="6241"/>
                    <a:pt x="16562" y="9605"/>
                  </a:cubicBezTo>
                  <a:cubicBezTo>
                    <a:pt x="16562" y="13887"/>
                    <a:pt x="10627" y="17948"/>
                    <a:pt x="0" y="21600"/>
                  </a:cubicBezTo>
                  <a:lnTo>
                    <a:pt x="9455" y="20084"/>
                  </a:lnTo>
                  <a:cubicBezTo>
                    <a:pt x="17253" y="16842"/>
                    <a:pt x="21600" y="13301"/>
                    <a:pt x="21600" y="961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="" xmlns:a16="http://schemas.microsoft.com/office/drawing/2014/main" id="{AEBDAD8C-26E1-514D-B05A-7D1F2F213773}"/>
                </a:ext>
              </a:extLst>
            </p:cNvPr>
            <p:cNvSpPr/>
            <p:nvPr/>
          </p:nvSpPr>
          <p:spPr>
            <a:xfrm>
              <a:off x="53847999" y="15836900"/>
              <a:ext cx="4815844" cy="488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92" y="16419"/>
                  </a:moveTo>
                  <a:cubicBezTo>
                    <a:pt x="20472" y="14084"/>
                    <a:pt x="21600" y="11137"/>
                    <a:pt x="21600" y="7932"/>
                  </a:cubicBezTo>
                  <a:cubicBezTo>
                    <a:pt x="21600" y="5613"/>
                    <a:pt x="21013" y="3430"/>
                    <a:pt x="19977" y="1516"/>
                  </a:cubicBezTo>
                  <a:lnTo>
                    <a:pt x="18439" y="0"/>
                  </a:lnTo>
                  <a:cubicBezTo>
                    <a:pt x="20130" y="2212"/>
                    <a:pt x="21133" y="4957"/>
                    <a:pt x="21133" y="7932"/>
                  </a:cubicBezTo>
                  <a:cubicBezTo>
                    <a:pt x="21133" y="15212"/>
                    <a:pt x="15123" y="21134"/>
                    <a:pt x="7735" y="21134"/>
                  </a:cubicBezTo>
                  <a:cubicBezTo>
                    <a:pt x="4859" y="21134"/>
                    <a:pt x="2187" y="20236"/>
                    <a:pt x="0" y="18704"/>
                  </a:cubicBezTo>
                  <a:lnTo>
                    <a:pt x="0" y="19270"/>
                  </a:lnTo>
                  <a:cubicBezTo>
                    <a:pt x="2210" y="20741"/>
                    <a:pt x="4870" y="21600"/>
                    <a:pt x="7735" y="21600"/>
                  </a:cubicBezTo>
                  <a:cubicBezTo>
                    <a:pt x="10988" y="21600"/>
                    <a:pt x="13984" y="20489"/>
                    <a:pt x="16348" y="18636"/>
                  </a:cubicBezTo>
                  <a:lnTo>
                    <a:pt x="18592" y="16419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" name="Shape">
              <a:extLst>
                <a:ext uri="{FF2B5EF4-FFF2-40B4-BE49-F238E27FC236}">
                  <a16:creationId xmlns="" xmlns:a16="http://schemas.microsoft.com/office/drawing/2014/main" id="{4394011C-DF8E-8347-A3F7-0A63145F09E8}"/>
                </a:ext>
              </a:extLst>
            </p:cNvPr>
            <p:cNvSpPr/>
            <p:nvPr/>
          </p:nvSpPr>
          <p:spPr>
            <a:xfrm>
              <a:off x="53848000" y="20408899"/>
              <a:ext cx="3101337" cy="58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935"/>
                  </a:moveTo>
                  <a:cubicBezTo>
                    <a:pt x="18681" y="14150"/>
                    <a:pt x="15435" y="18180"/>
                    <a:pt x="12012" y="18180"/>
                  </a:cubicBezTo>
                  <a:cubicBezTo>
                    <a:pt x="7607" y="18180"/>
                    <a:pt x="3494" y="11526"/>
                    <a:pt x="0" y="0"/>
                  </a:cubicBezTo>
                  <a:lnTo>
                    <a:pt x="0" y="3983"/>
                  </a:lnTo>
                  <a:cubicBezTo>
                    <a:pt x="3512" y="15134"/>
                    <a:pt x="7625" y="21600"/>
                    <a:pt x="12012" y="21600"/>
                  </a:cubicBezTo>
                  <a:cubicBezTo>
                    <a:pt x="14966" y="21600"/>
                    <a:pt x="17788" y="18695"/>
                    <a:pt x="20388" y="13400"/>
                  </a:cubicBezTo>
                  <a:lnTo>
                    <a:pt x="21600" y="6935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Shape">
              <a:extLst>
                <a:ext uri="{FF2B5EF4-FFF2-40B4-BE49-F238E27FC236}">
                  <a16:creationId xmlns="" xmlns:a16="http://schemas.microsoft.com/office/drawing/2014/main" id="{3A39AB8F-A1DF-CB40-9536-129575FD71F5}"/>
                </a:ext>
              </a:extLst>
            </p:cNvPr>
            <p:cNvSpPr/>
            <p:nvPr/>
          </p:nvSpPr>
          <p:spPr>
            <a:xfrm>
              <a:off x="59689999" y="17564100"/>
              <a:ext cx="59688" cy="302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38" y="0"/>
                  </a:moveTo>
                  <a:cubicBezTo>
                    <a:pt x="1838" y="1634"/>
                    <a:pt x="2298" y="3176"/>
                    <a:pt x="2298" y="4810"/>
                  </a:cubicBezTo>
                  <a:cubicBezTo>
                    <a:pt x="2298" y="10437"/>
                    <a:pt x="1378" y="16064"/>
                    <a:pt x="0" y="21600"/>
                  </a:cubicBezTo>
                  <a:lnTo>
                    <a:pt x="20222" y="17607"/>
                  </a:lnTo>
                  <a:cubicBezTo>
                    <a:pt x="21142" y="13341"/>
                    <a:pt x="21600" y="9076"/>
                    <a:pt x="21600" y="4810"/>
                  </a:cubicBezTo>
                  <a:cubicBezTo>
                    <a:pt x="21600" y="4447"/>
                    <a:pt x="21600" y="4084"/>
                    <a:pt x="21600" y="3812"/>
                  </a:cubicBezTo>
                  <a:lnTo>
                    <a:pt x="1838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">
              <a:extLst>
                <a:ext uri="{FF2B5EF4-FFF2-40B4-BE49-F238E27FC236}">
                  <a16:creationId xmlns="" xmlns:a16="http://schemas.microsoft.com/office/drawing/2014/main" id="{309E0FE0-440E-6B40-A0A5-06816DC52F42}"/>
                </a:ext>
              </a:extLst>
            </p:cNvPr>
            <p:cNvSpPr/>
            <p:nvPr/>
          </p:nvSpPr>
          <p:spPr>
            <a:xfrm>
              <a:off x="56324500" y="21069299"/>
              <a:ext cx="163829" cy="3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6409" y="21600"/>
                  </a:lnTo>
                  <a:lnTo>
                    <a:pt x="21600" y="0"/>
                  </a:lnTo>
                  <a:cubicBezTo>
                    <a:pt x="14400" y="7664"/>
                    <a:pt x="7201" y="14632"/>
                    <a:pt x="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" name="Shape">
              <a:extLst>
                <a:ext uri="{FF2B5EF4-FFF2-40B4-BE49-F238E27FC236}">
                  <a16:creationId xmlns="" xmlns:a16="http://schemas.microsoft.com/office/drawing/2014/main" id="{23E22E44-863F-5844-AB9D-1B9C0C4887CB}"/>
                </a:ext>
              </a:extLst>
            </p:cNvPr>
            <p:cNvSpPr/>
            <p:nvPr/>
          </p:nvSpPr>
          <p:spPr>
            <a:xfrm>
              <a:off x="53848000" y="21056600"/>
              <a:ext cx="100329" cy="4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cubicBezTo>
                    <a:pt x="14217" y="14954"/>
                    <a:pt x="7109" y="7754"/>
                    <a:pt x="0" y="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" name="Shape">
              <a:extLst>
                <a:ext uri="{FF2B5EF4-FFF2-40B4-BE49-F238E27FC236}">
                  <a16:creationId xmlns="" xmlns:a16="http://schemas.microsoft.com/office/drawing/2014/main" id="{FA1202F5-C462-D343-98E8-1C95A3E2FFED}"/>
                </a:ext>
              </a:extLst>
            </p:cNvPr>
            <p:cNvSpPr/>
            <p:nvPr/>
          </p:nvSpPr>
          <p:spPr>
            <a:xfrm>
              <a:off x="53847999" y="20739099"/>
              <a:ext cx="980444" cy="369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270"/>
                  </a:moveTo>
                  <a:cubicBezTo>
                    <a:pt x="4645" y="11951"/>
                    <a:pt x="9541" y="17443"/>
                    <a:pt x="14661" y="21600"/>
                  </a:cubicBezTo>
                  <a:lnTo>
                    <a:pt x="21600" y="21600"/>
                  </a:lnTo>
                  <a:cubicBezTo>
                    <a:pt x="13934" y="17221"/>
                    <a:pt x="6659" y="9872"/>
                    <a:pt x="0" y="0"/>
                  </a:cubicBezTo>
                  <a:lnTo>
                    <a:pt x="0" y="527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="" xmlns:a16="http://schemas.microsoft.com/office/drawing/2014/main" id="{5D3BE469-AF52-D54C-8259-70C62BC0CD9E}"/>
                </a:ext>
              </a:extLst>
            </p:cNvPr>
            <p:cNvSpPr/>
            <p:nvPr/>
          </p:nvSpPr>
          <p:spPr>
            <a:xfrm>
              <a:off x="53848000" y="15341600"/>
              <a:ext cx="4006850" cy="456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97" y="21600"/>
                  </a:moveTo>
                  <a:cubicBezTo>
                    <a:pt x="16082" y="21600"/>
                    <a:pt x="21600" y="16756"/>
                    <a:pt x="21600" y="10800"/>
                  </a:cubicBezTo>
                  <a:cubicBezTo>
                    <a:pt x="21600" y="4844"/>
                    <a:pt x="16082" y="0"/>
                    <a:pt x="9297" y="0"/>
                  </a:cubicBezTo>
                  <a:cubicBezTo>
                    <a:pt x="5587" y="0"/>
                    <a:pt x="2259" y="1448"/>
                    <a:pt x="0" y="3732"/>
                  </a:cubicBezTo>
                  <a:lnTo>
                    <a:pt x="0" y="4826"/>
                  </a:lnTo>
                  <a:cubicBezTo>
                    <a:pt x="2102" y="2314"/>
                    <a:pt x="5484" y="685"/>
                    <a:pt x="9297" y="685"/>
                  </a:cubicBezTo>
                  <a:cubicBezTo>
                    <a:pt x="15651" y="685"/>
                    <a:pt x="20826" y="5223"/>
                    <a:pt x="20826" y="10806"/>
                  </a:cubicBezTo>
                  <a:cubicBezTo>
                    <a:pt x="20826" y="16389"/>
                    <a:pt x="15657" y="20927"/>
                    <a:pt x="9297" y="20927"/>
                  </a:cubicBezTo>
                  <a:cubicBezTo>
                    <a:pt x="5484" y="20927"/>
                    <a:pt x="2102" y="19292"/>
                    <a:pt x="0" y="16786"/>
                  </a:cubicBezTo>
                  <a:lnTo>
                    <a:pt x="0" y="17880"/>
                  </a:lnTo>
                  <a:cubicBezTo>
                    <a:pt x="2259" y="20152"/>
                    <a:pt x="5587" y="21600"/>
                    <a:pt x="929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="" xmlns:a16="http://schemas.microsoft.com/office/drawing/2014/main" id="{102AA3FC-7BE3-CF47-A536-3FC8A019D0C4}"/>
                </a:ext>
              </a:extLst>
            </p:cNvPr>
            <p:cNvSpPr/>
            <p:nvPr/>
          </p:nvSpPr>
          <p:spPr>
            <a:xfrm>
              <a:off x="53847999" y="15887699"/>
              <a:ext cx="3468366" cy="348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1" y="21600"/>
                  </a:moveTo>
                  <a:cubicBezTo>
                    <a:pt x="16728" y="21600"/>
                    <a:pt x="21600" y="16755"/>
                    <a:pt x="21600" y="10800"/>
                  </a:cubicBezTo>
                  <a:cubicBezTo>
                    <a:pt x="21600" y="4845"/>
                    <a:pt x="16728" y="0"/>
                    <a:pt x="10741" y="0"/>
                  </a:cubicBezTo>
                  <a:cubicBezTo>
                    <a:pt x="5299" y="0"/>
                    <a:pt x="783" y="3996"/>
                    <a:pt x="0" y="9195"/>
                  </a:cubicBezTo>
                  <a:lnTo>
                    <a:pt x="0" y="12405"/>
                  </a:lnTo>
                  <a:cubicBezTo>
                    <a:pt x="783" y="17596"/>
                    <a:pt x="5299" y="21600"/>
                    <a:pt x="10741" y="21600"/>
                  </a:cubicBezTo>
                  <a:close/>
                  <a:moveTo>
                    <a:pt x="10741" y="1054"/>
                  </a:moveTo>
                  <a:cubicBezTo>
                    <a:pt x="16143" y="1054"/>
                    <a:pt x="20540" y="5428"/>
                    <a:pt x="20540" y="10800"/>
                  </a:cubicBezTo>
                  <a:cubicBezTo>
                    <a:pt x="20540" y="16172"/>
                    <a:pt x="16143" y="20546"/>
                    <a:pt x="10741" y="20546"/>
                  </a:cubicBezTo>
                  <a:cubicBezTo>
                    <a:pt x="5339" y="20546"/>
                    <a:pt x="941" y="16172"/>
                    <a:pt x="941" y="10800"/>
                  </a:cubicBezTo>
                  <a:cubicBezTo>
                    <a:pt x="949" y="5428"/>
                    <a:pt x="5339" y="1054"/>
                    <a:pt x="10741" y="105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="" xmlns:a16="http://schemas.microsoft.com/office/drawing/2014/main" id="{9F7CAEA6-D781-DF46-BA7B-C928F7C7CCD6}"/>
                </a:ext>
              </a:extLst>
            </p:cNvPr>
            <p:cNvSpPr/>
            <p:nvPr/>
          </p:nvSpPr>
          <p:spPr>
            <a:xfrm>
              <a:off x="53848000" y="15074900"/>
              <a:ext cx="4277358" cy="510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extrusionOk="0">
                  <a:moveTo>
                    <a:pt x="21600" y="10803"/>
                  </a:moveTo>
                  <a:cubicBezTo>
                    <a:pt x="21600" y="4848"/>
                    <a:pt x="15815" y="0"/>
                    <a:pt x="8709" y="0"/>
                  </a:cubicBezTo>
                  <a:cubicBezTo>
                    <a:pt x="5355" y="0"/>
                    <a:pt x="2296" y="1080"/>
                    <a:pt x="0" y="2843"/>
                  </a:cubicBezTo>
                  <a:lnTo>
                    <a:pt x="0" y="3617"/>
                  </a:lnTo>
                  <a:cubicBezTo>
                    <a:pt x="2219" y="1731"/>
                    <a:pt x="5304" y="554"/>
                    <a:pt x="8709" y="554"/>
                  </a:cubicBezTo>
                  <a:cubicBezTo>
                    <a:pt x="15450" y="554"/>
                    <a:pt x="20933" y="5149"/>
                    <a:pt x="20933" y="10797"/>
                  </a:cubicBezTo>
                  <a:cubicBezTo>
                    <a:pt x="20933" y="16446"/>
                    <a:pt x="15450" y="21041"/>
                    <a:pt x="8709" y="21041"/>
                  </a:cubicBezTo>
                  <a:cubicBezTo>
                    <a:pt x="5304" y="21041"/>
                    <a:pt x="2219" y="19869"/>
                    <a:pt x="0" y="17978"/>
                  </a:cubicBezTo>
                  <a:lnTo>
                    <a:pt x="0" y="18752"/>
                  </a:lnTo>
                  <a:cubicBezTo>
                    <a:pt x="2296" y="20520"/>
                    <a:pt x="5355" y="21595"/>
                    <a:pt x="8709" y="21595"/>
                  </a:cubicBezTo>
                  <a:cubicBezTo>
                    <a:pt x="15815" y="21600"/>
                    <a:pt x="21600" y="16758"/>
                    <a:pt x="21600" y="1080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="" xmlns:a16="http://schemas.microsoft.com/office/drawing/2014/main" id="{76ABF97C-3560-2644-93FF-DE31EEF6FEF6}"/>
                </a:ext>
              </a:extLst>
            </p:cNvPr>
            <p:cNvSpPr/>
            <p:nvPr/>
          </p:nvSpPr>
          <p:spPr>
            <a:xfrm>
              <a:off x="53848000" y="14808199"/>
              <a:ext cx="4546600" cy="5643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4846"/>
                    <a:pt x="15585" y="0"/>
                    <a:pt x="8194" y="0"/>
                  </a:cubicBezTo>
                  <a:cubicBezTo>
                    <a:pt x="5110" y="0"/>
                    <a:pt x="2269" y="841"/>
                    <a:pt x="0" y="2255"/>
                  </a:cubicBezTo>
                  <a:lnTo>
                    <a:pt x="0" y="2834"/>
                  </a:lnTo>
                  <a:cubicBezTo>
                    <a:pt x="2226" y="1346"/>
                    <a:pt x="5080" y="452"/>
                    <a:pt x="8194" y="452"/>
                  </a:cubicBezTo>
                  <a:cubicBezTo>
                    <a:pt x="15277" y="452"/>
                    <a:pt x="21039" y="5094"/>
                    <a:pt x="21039" y="10800"/>
                  </a:cubicBezTo>
                  <a:cubicBezTo>
                    <a:pt x="21039" y="16506"/>
                    <a:pt x="15277" y="21148"/>
                    <a:pt x="8194" y="21148"/>
                  </a:cubicBezTo>
                  <a:cubicBezTo>
                    <a:pt x="5080" y="21148"/>
                    <a:pt x="2226" y="20254"/>
                    <a:pt x="0" y="18766"/>
                  </a:cubicBezTo>
                  <a:lnTo>
                    <a:pt x="0" y="19345"/>
                  </a:lnTo>
                  <a:cubicBezTo>
                    <a:pt x="2269" y="20759"/>
                    <a:pt x="5110" y="21600"/>
                    <a:pt x="8194" y="21600"/>
                  </a:cubicBezTo>
                  <a:cubicBezTo>
                    <a:pt x="15585" y="21600"/>
                    <a:pt x="21600" y="16754"/>
                    <a:pt x="21600" y="108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="" xmlns:a16="http://schemas.microsoft.com/office/drawing/2014/main" id="{79FA278B-C4BE-064A-BC83-CC5B704DB976}"/>
                </a:ext>
              </a:extLst>
            </p:cNvPr>
            <p:cNvSpPr/>
            <p:nvPr/>
          </p:nvSpPr>
          <p:spPr>
            <a:xfrm>
              <a:off x="53848000" y="14541499"/>
              <a:ext cx="3519166" cy="704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9495" y="11092"/>
                  </a:lnTo>
                  <a:cubicBezTo>
                    <a:pt x="16837" y="4009"/>
                    <a:pt x="13805" y="0"/>
                    <a:pt x="10586" y="0"/>
                  </a:cubicBezTo>
                  <a:cubicBezTo>
                    <a:pt x="6673" y="0"/>
                    <a:pt x="3024" y="5955"/>
                    <a:pt x="0" y="16151"/>
                  </a:cubicBezTo>
                  <a:lnTo>
                    <a:pt x="0" y="20082"/>
                  </a:lnTo>
                  <a:cubicBezTo>
                    <a:pt x="2993" y="9496"/>
                    <a:pt x="6641" y="3230"/>
                    <a:pt x="10586" y="3230"/>
                  </a:cubicBezTo>
                  <a:cubicBezTo>
                    <a:pt x="14717" y="3191"/>
                    <a:pt x="18529" y="10041"/>
                    <a:pt x="216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hape">
              <a:extLst>
                <a:ext uri="{FF2B5EF4-FFF2-40B4-BE49-F238E27FC236}">
                  <a16:creationId xmlns="" xmlns:a16="http://schemas.microsoft.com/office/drawing/2014/main" id="{77787FC1-C86E-CB44-9869-5E1FAF6B35F0}"/>
                </a:ext>
              </a:extLst>
            </p:cNvPr>
            <p:cNvSpPr/>
            <p:nvPr/>
          </p:nvSpPr>
          <p:spPr>
            <a:xfrm>
              <a:off x="54102000" y="16154399"/>
              <a:ext cx="2948943" cy="294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53" y="21600"/>
                    <a:pt x="21600" y="16753"/>
                    <a:pt x="21600" y="10800"/>
                  </a:cubicBezTo>
                  <a:cubicBezTo>
                    <a:pt x="21600" y="4847"/>
                    <a:pt x="16753" y="0"/>
                    <a:pt x="10800" y="0"/>
                  </a:cubicBezTo>
                  <a:cubicBezTo>
                    <a:pt x="4847" y="0"/>
                    <a:pt x="0" y="4847"/>
                    <a:pt x="0" y="10800"/>
                  </a:cubicBezTo>
                  <a:cubicBezTo>
                    <a:pt x="0" y="16763"/>
                    <a:pt x="4847" y="21600"/>
                    <a:pt x="10800" y="21600"/>
                  </a:cubicBezTo>
                  <a:close/>
                  <a:moveTo>
                    <a:pt x="10800" y="1358"/>
                  </a:moveTo>
                  <a:cubicBezTo>
                    <a:pt x="16009" y="1358"/>
                    <a:pt x="20251" y="5600"/>
                    <a:pt x="20251" y="10809"/>
                  </a:cubicBezTo>
                  <a:cubicBezTo>
                    <a:pt x="20251" y="16019"/>
                    <a:pt x="16009" y="20260"/>
                    <a:pt x="10800" y="20260"/>
                  </a:cubicBezTo>
                  <a:cubicBezTo>
                    <a:pt x="5591" y="20260"/>
                    <a:pt x="1349" y="16019"/>
                    <a:pt x="1349" y="10809"/>
                  </a:cubicBezTo>
                  <a:cubicBezTo>
                    <a:pt x="1349" y="5600"/>
                    <a:pt x="5591" y="1358"/>
                    <a:pt x="10800" y="135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17C3195D-1724-4A88-BD6D-9DFE6FCDC2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38142" y="671192"/>
            <a:ext cx="3072445" cy="3891284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FA648EDA-6713-4A81-80F6-FECA02B6F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38142" y="4589463"/>
            <a:ext cx="307244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="" xmlns:a16="http://schemas.microsoft.com/office/drawing/2014/main" id="{C3199031-3894-4988-AD6A-1D5A1837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="" xmlns:a16="http://schemas.microsoft.com/office/drawing/2014/main" id="{F5C51C7F-11B2-45E9-BD36-07AB456F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="" xmlns:a16="http://schemas.microsoft.com/office/drawing/2014/main" id="{9BE049E1-FD38-4199-B011-6F9B783A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319E888-69DF-4A19-BF5D-F6CF70DE7D06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Picture Placeholder 4">
            <a:extLst>
              <a:ext uri="{FF2B5EF4-FFF2-40B4-BE49-F238E27FC236}">
                <a16:creationId xmlns="" xmlns:a16="http://schemas.microsoft.com/office/drawing/2014/main" id="{035765C7-ABB1-B645-BF33-836F9F1F7F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0574" y="1738986"/>
            <a:ext cx="4113875" cy="2722047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8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5299DB81-9EAB-5D46-A586-5F707509E25E}"/>
              </a:ext>
            </a:extLst>
          </p:cNvPr>
          <p:cNvGrpSpPr/>
          <p:nvPr userDrawn="1"/>
        </p:nvGrpSpPr>
        <p:grpSpPr>
          <a:xfrm>
            <a:off x="2974339" y="-8893"/>
            <a:ext cx="6169661" cy="6866893"/>
            <a:chOff x="5765799" y="14236699"/>
            <a:chExt cx="6169661" cy="6866893"/>
          </a:xfrm>
          <a:solidFill>
            <a:schemeClr val="accent2"/>
          </a:solidFill>
        </p:grpSpPr>
        <p:sp>
          <p:nvSpPr>
            <p:cNvPr id="16" name="Shape">
              <a:extLst>
                <a:ext uri="{FF2B5EF4-FFF2-40B4-BE49-F238E27FC236}">
                  <a16:creationId xmlns="" xmlns:a16="http://schemas.microsoft.com/office/drawing/2014/main" id="{3D15B971-6342-9746-82AE-907271E61F70}"/>
                </a:ext>
              </a:extLst>
            </p:cNvPr>
            <p:cNvSpPr/>
            <p:nvPr/>
          </p:nvSpPr>
          <p:spPr>
            <a:xfrm>
              <a:off x="8026399" y="18072100"/>
              <a:ext cx="3907791" cy="191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327" y="21600"/>
                  </a:moveTo>
                  <a:cubicBezTo>
                    <a:pt x="15991" y="21600"/>
                    <a:pt x="19297" y="18398"/>
                    <a:pt x="21600" y="13309"/>
                  </a:cubicBezTo>
                  <a:lnTo>
                    <a:pt x="21600" y="10807"/>
                  </a:lnTo>
                  <a:cubicBezTo>
                    <a:pt x="19431" y="16382"/>
                    <a:pt x="16082" y="19970"/>
                    <a:pt x="12327" y="19970"/>
                  </a:cubicBezTo>
                  <a:cubicBezTo>
                    <a:pt x="6493" y="19970"/>
                    <a:pt x="1636" y="11322"/>
                    <a:pt x="681" y="0"/>
                  </a:cubicBezTo>
                  <a:lnTo>
                    <a:pt x="0" y="1387"/>
                  </a:lnTo>
                  <a:cubicBezTo>
                    <a:pt x="1228" y="12923"/>
                    <a:pt x="6290" y="21600"/>
                    <a:pt x="1232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Shape">
              <a:extLst>
                <a:ext uri="{FF2B5EF4-FFF2-40B4-BE49-F238E27FC236}">
                  <a16:creationId xmlns="" xmlns:a16="http://schemas.microsoft.com/office/drawing/2014/main" id="{95545F0C-676E-5445-A5FA-BE1F83D899EB}"/>
                </a:ext>
              </a:extLst>
            </p:cNvPr>
            <p:cNvSpPr/>
            <p:nvPr/>
          </p:nvSpPr>
          <p:spPr>
            <a:xfrm>
              <a:off x="8775699" y="16230599"/>
              <a:ext cx="2948941" cy="294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7" y="0"/>
                    <a:pt x="0" y="4847"/>
                    <a:pt x="0" y="10800"/>
                  </a:cubicBezTo>
                  <a:cubicBezTo>
                    <a:pt x="0" y="16753"/>
                    <a:pt x="4847" y="21600"/>
                    <a:pt x="10800" y="21600"/>
                  </a:cubicBezTo>
                  <a:cubicBezTo>
                    <a:pt x="16753" y="21600"/>
                    <a:pt x="21600" y="16753"/>
                    <a:pt x="21600" y="10800"/>
                  </a:cubicBezTo>
                  <a:cubicBezTo>
                    <a:pt x="21591" y="4847"/>
                    <a:pt x="16744" y="0"/>
                    <a:pt x="10800" y="0"/>
                  </a:cubicBezTo>
                  <a:close/>
                  <a:moveTo>
                    <a:pt x="10800" y="20242"/>
                  </a:moveTo>
                  <a:cubicBezTo>
                    <a:pt x="5591" y="20242"/>
                    <a:pt x="1349" y="16000"/>
                    <a:pt x="1349" y="10791"/>
                  </a:cubicBezTo>
                  <a:cubicBezTo>
                    <a:pt x="1349" y="5581"/>
                    <a:pt x="5591" y="1340"/>
                    <a:pt x="10800" y="1340"/>
                  </a:cubicBezTo>
                  <a:cubicBezTo>
                    <a:pt x="16009" y="1340"/>
                    <a:pt x="20251" y="5581"/>
                    <a:pt x="20251" y="10791"/>
                  </a:cubicBezTo>
                  <a:cubicBezTo>
                    <a:pt x="20242" y="16009"/>
                    <a:pt x="16009" y="20242"/>
                    <a:pt x="10800" y="2024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">
              <a:extLst>
                <a:ext uri="{FF2B5EF4-FFF2-40B4-BE49-F238E27FC236}">
                  <a16:creationId xmlns="" xmlns:a16="http://schemas.microsoft.com/office/drawing/2014/main" id="{F11A16FE-E0AA-0643-A260-23BD99D86786}"/>
                </a:ext>
              </a:extLst>
            </p:cNvPr>
            <p:cNvSpPr/>
            <p:nvPr/>
          </p:nvSpPr>
          <p:spPr>
            <a:xfrm>
              <a:off x="8026399" y="15430500"/>
              <a:ext cx="3907790" cy="191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327" y="0"/>
                  </a:moveTo>
                  <a:cubicBezTo>
                    <a:pt x="6290" y="0"/>
                    <a:pt x="1235" y="8677"/>
                    <a:pt x="0" y="20213"/>
                  </a:cubicBezTo>
                  <a:lnTo>
                    <a:pt x="681" y="21600"/>
                  </a:lnTo>
                  <a:cubicBezTo>
                    <a:pt x="1636" y="10278"/>
                    <a:pt x="6493" y="1630"/>
                    <a:pt x="12327" y="1630"/>
                  </a:cubicBezTo>
                  <a:cubicBezTo>
                    <a:pt x="16082" y="1630"/>
                    <a:pt x="19438" y="5218"/>
                    <a:pt x="21600" y="10793"/>
                  </a:cubicBezTo>
                  <a:lnTo>
                    <a:pt x="21600" y="8291"/>
                  </a:lnTo>
                  <a:cubicBezTo>
                    <a:pt x="19290" y="3202"/>
                    <a:pt x="15984" y="0"/>
                    <a:pt x="12327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Shape">
              <a:extLst>
                <a:ext uri="{FF2B5EF4-FFF2-40B4-BE49-F238E27FC236}">
                  <a16:creationId xmlns="" xmlns:a16="http://schemas.microsoft.com/office/drawing/2014/main" id="{F94E9CA2-DECD-204B-A275-AAF4AB8836E3}"/>
                </a:ext>
              </a:extLst>
            </p:cNvPr>
            <p:cNvSpPr/>
            <p:nvPr/>
          </p:nvSpPr>
          <p:spPr>
            <a:xfrm>
              <a:off x="8267700" y="17805399"/>
              <a:ext cx="3662680" cy="1903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6" y="21600"/>
                  </a:moveTo>
                  <a:cubicBezTo>
                    <a:pt x="15848" y="21600"/>
                    <a:pt x="19495" y="17464"/>
                    <a:pt x="21600" y="11239"/>
                  </a:cubicBezTo>
                  <a:lnTo>
                    <a:pt x="21600" y="7536"/>
                  </a:lnTo>
                  <a:cubicBezTo>
                    <a:pt x="19892" y="14770"/>
                    <a:pt x="16095" y="19813"/>
                    <a:pt x="11706" y="19813"/>
                  </a:cubicBezTo>
                  <a:cubicBezTo>
                    <a:pt x="5909" y="19813"/>
                    <a:pt x="1153" y="11023"/>
                    <a:pt x="854" y="0"/>
                  </a:cubicBezTo>
                  <a:lnTo>
                    <a:pt x="0" y="1643"/>
                  </a:lnTo>
                  <a:cubicBezTo>
                    <a:pt x="704" y="12882"/>
                    <a:pt x="5685" y="21600"/>
                    <a:pt x="11706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Shape">
              <a:extLst>
                <a:ext uri="{FF2B5EF4-FFF2-40B4-BE49-F238E27FC236}">
                  <a16:creationId xmlns="" xmlns:a16="http://schemas.microsoft.com/office/drawing/2014/main" id="{6DB13BEB-E1DC-FA49-AD36-6E4C8D799F11}"/>
                </a:ext>
              </a:extLst>
            </p:cNvPr>
            <p:cNvSpPr/>
            <p:nvPr/>
          </p:nvSpPr>
          <p:spPr>
            <a:xfrm>
              <a:off x="8267700" y="15709899"/>
              <a:ext cx="3662680" cy="190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6" y="0"/>
                  </a:moveTo>
                  <a:cubicBezTo>
                    <a:pt x="5685" y="0"/>
                    <a:pt x="704" y="8738"/>
                    <a:pt x="0" y="19956"/>
                  </a:cubicBezTo>
                  <a:lnTo>
                    <a:pt x="854" y="21600"/>
                  </a:lnTo>
                  <a:cubicBezTo>
                    <a:pt x="1153" y="10569"/>
                    <a:pt x="5902" y="1774"/>
                    <a:pt x="11706" y="1774"/>
                  </a:cubicBezTo>
                  <a:cubicBezTo>
                    <a:pt x="16103" y="1774"/>
                    <a:pt x="19892" y="6820"/>
                    <a:pt x="21600" y="14059"/>
                  </a:cubicBezTo>
                  <a:lnTo>
                    <a:pt x="21600" y="10353"/>
                  </a:lnTo>
                  <a:cubicBezTo>
                    <a:pt x="19495" y="4124"/>
                    <a:pt x="15840" y="0"/>
                    <a:pt x="11706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="" xmlns:a16="http://schemas.microsoft.com/office/drawing/2014/main" id="{439D209F-6496-B54A-BBAF-6C7693464445}"/>
                </a:ext>
              </a:extLst>
            </p:cNvPr>
            <p:cNvSpPr/>
            <p:nvPr/>
          </p:nvSpPr>
          <p:spPr>
            <a:xfrm>
              <a:off x="8508999" y="15963899"/>
              <a:ext cx="3421381" cy="348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08" y="0"/>
                  </a:moveTo>
                  <a:cubicBezTo>
                    <a:pt x="4939" y="0"/>
                    <a:pt x="0" y="4845"/>
                    <a:pt x="0" y="10800"/>
                  </a:cubicBezTo>
                  <a:cubicBezTo>
                    <a:pt x="0" y="16755"/>
                    <a:pt x="4939" y="21600"/>
                    <a:pt x="11008" y="21600"/>
                  </a:cubicBezTo>
                  <a:cubicBezTo>
                    <a:pt x="16044" y="21600"/>
                    <a:pt x="20293" y="18273"/>
                    <a:pt x="21600" y="13742"/>
                  </a:cubicBezTo>
                  <a:lnTo>
                    <a:pt x="21600" y="7858"/>
                  </a:lnTo>
                  <a:cubicBezTo>
                    <a:pt x="20293" y="3327"/>
                    <a:pt x="16036" y="0"/>
                    <a:pt x="11008" y="0"/>
                  </a:cubicBezTo>
                  <a:close/>
                  <a:moveTo>
                    <a:pt x="11008" y="20538"/>
                  </a:moveTo>
                  <a:cubicBezTo>
                    <a:pt x="5532" y="20538"/>
                    <a:pt x="1074" y="16165"/>
                    <a:pt x="1074" y="10792"/>
                  </a:cubicBezTo>
                  <a:cubicBezTo>
                    <a:pt x="1074" y="5420"/>
                    <a:pt x="5532" y="1046"/>
                    <a:pt x="11008" y="1046"/>
                  </a:cubicBezTo>
                  <a:cubicBezTo>
                    <a:pt x="16485" y="1046"/>
                    <a:pt x="20943" y="5420"/>
                    <a:pt x="20943" y="10792"/>
                  </a:cubicBezTo>
                  <a:cubicBezTo>
                    <a:pt x="20935" y="16165"/>
                    <a:pt x="16477" y="20538"/>
                    <a:pt x="11008" y="2053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">
              <a:extLst>
                <a:ext uri="{FF2B5EF4-FFF2-40B4-BE49-F238E27FC236}">
                  <a16:creationId xmlns="" xmlns:a16="http://schemas.microsoft.com/office/drawing/2014/main" id="{9BE07288-22A8-C447-9083-8AA679C436E9}"/>
                </a:ext>
              </a:extLst>
            </p:cNvPr>
            <p:cNvSpPr/>
            <p:nvPr/>
          </p:nvSpPr>
          <p:spPr>
            <a:xfrm>
              <a:off x="7797800" y="15151100"/>
              <a:ext cx="4130041" cy="1950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419"/>
                  </a:moveTo>
                  <a:lnTo>
                    <a:pt x="558" y="21600"/>
                  </a:lnTo>
                  <a:cubicBezTo>
                    <a:pt x="1959" y="10027"/>
                    <a:pt x="6928" y="1463"/>
                    <a:pt x="12826" y="1463"/>
                  </a:cubicBezTo>
                  <a:cubicBezTo>
                    <a:pt x="16227" y="1463"/>
                    <a:pt x="19322" y="4317"/>
                    <a:pt x="21600" y="8958"/>
                  </a:cubicBezTo>
                  <a:lnTo>
                    <a:pt x="21600" y="6989"/>
                  </a:lnTo>
                  <a:cubicBezTo>
                    <a:pt x="19249" y="2644"/>
                    <a:pt x="16180" y="0"/>
                    <a:pt x="12826" y="0"/>
                  </a:cubicBezTo>
                  <a:cubicBezTo>
                    <a:pt x="6748" y="0"/>
                    <a:pt x="1607" y="8634"/>
                    <a:pt x="0" y="2041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Shape">
              <a:extLst>
                <a:ext uri="{FF2B5EF4-FFF2-40B4-BE49-F238E27FC236}">
                  <a16:creationId xmlns="" xmlns:a16="http://schemas.microsoft.com/office/drawing/2014/main" id="{0441FE70-F147-F948-946E-6BB771C13DFC}"/>
                </a:ext>
              </a:extLst>
            </p:cNvPr>
            <p:cNvSpPr/>
            <p:nvPr/>
          </p:nvSpPr>
          <p:spPr>
            <a:xfrm>
              <a:off x="6172199" y="20027899"/>
              <a:ext cx="861061" cy="107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8" y="0"/>
                  </a:moveTo>
                  <a:lnTo>
                    <a:pt x="0" y="384"/>
                  </a:lnTo>
                  <a:cubicBezTo>
                    <a:pt x="5607" y="8225"/>
                    <a:pt x="12584" y="15374"/>
                    <a:pt x="20644" y="21600"/>
                  </a:cubicBezTo>
                  <a:lnTo>
                    <a:pt x="21600" y="21600"/>
                  </a:lnTo>
                  <a:cubicBezTo>
                    <a:pt x="13317" y="15271"/>
                    <a:pt x="6212" y="7994"/>
                    <a:pt x="478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="" xmlns:a16="http://schemas.microsoft.com/office/drawing/2014/main" id="{B5DBC77F-447A-F14D-89E6-783A2544CD41}"/>
                </a:ext>
              </a:extLst>
            </p:cNvPr>
            <p:cNvSpPr/>
            <p:nvPr/>
          </p:nvSpPr>
          <p:spPr>
            <a:xfrm>
              <a:off x="6362699" y="19824699"/>
              <a:ext cx="1088391" cy="127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80" y="0"/>
                  </a:moveTo>
                  <a:lnTo>
                    <a:pt x="0" y="493"/>
                  </a:lnTo>
                  <a:cubicBezTo>
                    <a:pt x="5242" y="8537"/>
                    <a:pt x="12174" y="15701"/>
                    <a:pt x="20390" y="21600"/>
                  </a:cubicBezTo>
                  <a:lnTo>
                    <a:pt x="21600" y="21600"/>
                  </a:lnTo>
                  <a:cubicBezTo>
                    <a:pt x="13081" y="15615"/>
                    <a:pt x="5923" y="8280"/>
                    <a:pt x="58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="" xmlns:a16="http://schemas.microsoft.com/office/drawing/2014/main" id="{EDBC98D2-9696-4D4E-8F8C-6FB23FFFC468}"/>
                </a:ext>
              </a:extLst>
            </p:cNvPr>
            <p:cNvSpPr/>
            <p:nvPr/>
          </p:nvSpPr>
          <p:spPr>
            <a:xfrm>
              <a:off x="10121900" y="17576800"/>
              <a:ext cx="256541" cy="25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12" y="0"/>
                    <a:pt x="0" y="4812"/>
                    <a:pt x="0" y="10800"/>
                  </a:cubicBezTo>
                  <a:cubicBezTo>
                    <a:pt x="0" y="16788"/>
                    <a:pt x="4812" y="21600"/>
                    <a:pt x="10800" y="21600"/>
                  </a:cubicBezTo>
                  <a:cubicBezTo>
                    <a:pt x="16788" y="21600"/>
                    <a:pt x="21600" y="16788"/>
                    <a:pt x="21600" y="10800"/>
                  </a:cubicBezTo>
                  <a:cubicBezTo>
                    <a:pt x="21600" y="4812"/>
                    <a:pt x="16681" y="0"/>
                    <a:pt x="10800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="" xmlns:a16="http://schemas.microsoft.com/office/drawing/2014/main" id="{326DCEE3-21CF-CC4C-97E9-C62922DFD25F}"/>
                </a:ext>
              </a:extLst>
            </p:cNvPr>
            <p:cNvSpPr/>
            <p:nvPr/>
          </p:nvSpPr>
          <p:spPr>
            <a:xfrm>
              <a:off x="5765799" y="20434299"/>
              <a:ext cx="490222" cy="661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8" y="0"/>
                  </a:moveTo>
                  <a:lnTo>
                    <a:pt x="0" y="332"/>
                  </a:lnTo>
                  <a:cubicBezTo>
                    <a:pt x="6155" y="7753"/>
                    <a:pt x="13094" y="14842"/>
                    <a:pt x="20817" y="21600"/>
                  </a:cubicBezTo>
                  <a:lnTo>
                    <a:pt x="21600" y="21600"/>
                  </a:lnTo>
                  <a:cubicBezTo>
                    <a:pt x="13766" y="14718"/>
                    <a:pt x="6715" y="7504"/>
                    <a:pt x="448" y="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="" xmlns:a16="http://schemas.microsoft.com/office/drawing/2014/main" id="{4E091D17-9E00-5341-AD08-BB0A69FA9913}"/>
                </a:ext>
              </a:extLst>
            </p:cNvPr>
            <p:cNvSpPr/>
            <p:nvPr/>
          </p:nvSpPr>
          <p:spPr>
            <a:xfrm>
              <a:off x="9042400" y="16497299"/>
              <a:ext cx="2407921" cy="240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42" y="0"/>
                    <a:pt x="0" y="4842"/>
                    <a:pt x="0" y="10800"/>
                  </a:cubicBezTo>
                  <a:cubicBezTo>
                    <a:pt x="0" y="16758"/>
                    <a:pt x="4842" y="21600"/>
                    <a:pt x="10800" y="21600"/>
                  </a:cubicBezTo>
                  <a:cubicBezTo>
                    <a:pt x="16758" y="21600"/>
                    <a:pt x="21600" y="16758"/>
                    <a:pt x="21600" y="10800"/>
                  </a:cubicBezTo>
                  <a:cubicBezTo>
                    <a:pt x="21600" y="4842"/>
                    <a:pt x="16747" y="0"/>
                    <a:pt x="10800" y="0"/>
                  </a:cubicBezTo>
                  <a:close/>
                  <a:moveTo>
                    <a:pt x="10800" y="19846"/>
                  </a:moveTo>
                  <a:cubicBezTo>
                    <a:pt x="5822" y="19846"/>
                    <a:pt x="1766" y="15790"/>
                    <a:pt x="1766" y="10811"/>
                  </a:cubicBezTo>
                  <a:cubicBezTo>
                    <a:pt x="1766" y="5833"/>
                    <a:pt x="5822" y="1777"/>
                    <a:pt x="10800" y="1777"/>
                  </a:cubicBezTo>
                  <a:cubicBezTo>
                    <a:pt x="15778" y="1777"/>
                    <a:pt x="19834" y="5833"/>
                    <a:pt x="19834" y="10811"/>
                  </a:cubicBezTo>
                  <a:cubicBezTo>
                    <a:pt x="19834" y="15790"/>
                    <a:pt x="15778" y="19846"/>
                    <a:pt x="10800" y="1984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" name="Shape">
              <a:extLst>
                <a:ext uri="{FF2B5EF4-FFF2-40B4-BE49-F238E27FC236}">
                  <a16:creationId xmlns="" xmlns:a16="http://schemas.microsoft.com/office/drawing/2014/main" id="{A5ACA713-25C0-5A48-990B-20F6FC147E0D}"/>
                </a:ext>
              </a:extLst>
            </p:cNvPr>
            <p:cNvSpPr/>
            <p:nvPr/>
          </p:nvSpPr>
          <p:spPr>
            <a:xfrm>
              <a:off x="9855200" y="17310100"/>
              <a:ext cx="805181" cy="80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8" y="0"/>
                    <a:pt x="0" y="4838"/>
                    <a:pt x="0" y="10800"/>
                  </a:cubicBezTo>
                  <a:cubicBezTo>
                    <a:pt x="0" y="16762"/>
                    <a:pt x="4838" y="21600"/>
                    <a:pt x="10800" y="21600"/>
                  </a:cubicBezTo>
                  <a:cubicBezTo>
                    <a:pt x="16762" y="21600"/>
                    <a:pt x="21600" y="16762"/>
                    <a:pt x="21600" y="10800"/>
                  </a:cubicBezTo>
                  <a:cubicBezTo>
                    <a:pt x="21600" y="4838"/>
                    <a:pt x="16728" y="0"/>
                    <a:pt x="10800" y="0"/>
                  </a:cubicBezTo>
                  <a:close/>
                  <a:moveTo>
                    <a:pt x="10800" y="14888"/>
                  </a:moveTo>
                  <a:cubicBezTo>
                    <a:pt x="8551" y="14888"/>
                    <a:pt x="6712" y="13049"/>
                    <a:pt x="6712" y="10800"/>
                  </a:cubicBezTo>
                  <a:cubicBezTo>
                    <a:pt x="6712" y="8551"/>
                    <a:pt x="8551" y="6712"/>
                    <a:pt x="10800" y="6712"/>
                  </a:cubicBezTo>
                  <a:cubicBezTo>
                    <a:pt x="13049" y="6712"/>
                    <a:pt x="14888" y="8551"/>
                    <a:pt x="14888" y="10800"/>
                  </a:cubicBezTo>
                  <a:cubicBezTo>
                    <a:pt x="14888" y="13049"/>
                    <a:pt x="13049" y="14888"/>
                    <a:pt x="10800" y="1488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Shape">
              <a:extLst>
                <a:ext uri="{FF2B5EF4-FFF2-40B4-BE49-F238E27FC236}">
                  <a16:creationId xmlns="" xmlns:a16="http://schemas.microsoft.com/office/drawing/2014/main" id="{BD6E279C-75BC-C44A-9AD6-6BA9B4AC2229}"/>
                </a:ext>
              </a:extLst>
            </p:cNvPr>
            <p:cNvSpPr/>
            <p:nvPr/>
          </p:nvSpPr>
          <p:spPr>
            <a:xfrm>
              <a:off x="9309099" y="16763999"/>
              <a:ext cx="1882141" cy="188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9" y="0"/>
                    <a:pt x="0" y="4853"/>
                    <a:pt x="0" y="10800"/>
                  </a:cubicBezTo>
                  <a:cubicBezTo>
                    <a:pt x="0" y="16747"/>
                    <a:pt x="4853" y="21600"/>
                    <a:pt x="10800" y="21600"/>
                  </a:cubicBezTo>
                  <a:cubicBezTo>
                    <a:pt x="16747" y="21600"/>
                    <a:pt x="21600" y="16747"/>
                    <a:pt x="21600" y="10800"/>
                  </a:cubicBezTo>
                  <a:cubicBezTo>
                    <a:pt x="21600" y="4853"/>
                    <a:pt x="16747" y="0"/>
                    <a:pt x="10800" y="0"/>
                  </a:cubicBezTo>
                  <a:close/>
                  <a:moveTo>
                    <a:pt x="10800" y="19049"/>
                  </a:moveTo>
                  <a:cubicBezTo>
                    <a:pt x="6253" y="19049"/>
                    <a:pt x="2551" y="15347"/>
                    <a:pt x="2551" y="10800"/>
                  </a:cubicBezTo>
                  <a:cubicBezTo>
                    <a:pt x="2551" y="6253"/>
                    <a:pt x="6253" y="2551"/>
                    <a:pt x="10800" y="2551"/>
                  </a:cubicBezTo>
                  <a:cubicBezTo>
                    <a:pt x="15347" y="2551"/>
                    <a:pt x="19049" y="6253"/>
                    <a:pt x="19049" y="10800"/>
                  </a:cubicBezTo>
                  <a:cubicBezTo>
                    <a:pt x="19049" y="15347"/>
                    <a:pt x="15333" y="19049"/>
                    <a:pt x="10800" y="1904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">
              <a:extLst>
                <a:ext uri="{FF2B5EF4-FFF2-40B4-BE49-F238E27FC236}">
                  <a16:creationId xmlns="" xmlns:a16="http://schemas.microsoft.com/office/drawing/2014/main" id="{F8CE3421-5E4C-924A-A048-4B7BB3128663}"/>
                </a:ext>
              </a:extLst>
            </p:cNvPr>
            <p:cNvSpPr/>
            <p:nvPr/>
          </p:nvSpPr>
          <p:spPr>
            <a:xfrm>
              <a:off x="9575799" y="17030699"/>
              <a:ext cx="1343662" cy="134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39" y="0"/>
                    <a:pt x="0" y="4839"/>
                    <a:pt x="0" y="10800"/>
                  </a:cubicBezTo>
                  <a:cubicBezTo>
                    <a:pt x="0" y="16761"/>
                    <a:pt x="4839" y="21600"/>
                    <a:pt x="10800" y="21600"/>
                  </a:cubicBezTo>
                  <a:cubicBezTo>
                    <a:pt x="16761" y="21600"/>
                    <a:pt x="21600" y="16761"/>
                    <a:pt x="21600" y="10800"/>
                  </a:cubicBezTo>
                  <a:cubicBezTo>
                    <a:pt x="21600" y="4839"/>
                    <a:pt x="16741" y="0"/>
                    <a:pt x="10800" y="0"/>
                  </a:cubicBezTo>
                  <a:close/>
                  <a:moveTo>
                    <a:pt x="10800" y="17782"/>
                  </a:moveTo>
                  <a:cubicBezTo>
                    <a:pt x="6941" y="17782"/>
                    <a:pt x="3797" y="14638"/>
                    <a:pt x="3797" y="10780"/>
                  </a:cubicBezTo>
                  <a:cubicBezTo>
                    <a:pt x="3797" y="6921"/>
                    <a:pt x="6941" y="3777"/>
                    <a:pt x="10800" y="3777"/>
                  </a:cubicBezTo>
                  <a:cubicBezTo>
                    <a:pt x="14659" y="3777"/>
                    <a:pt x="17803" y="6921"/>
                    <a:pt x="17803" y="10780"/>
                  </a:cubicBezTo>
                  <a:cubicBezTo>
                    <a:pt x="17782" y="14659"/>
                    <a:pt x="14659" y="17782"/>
                    <a:pt x="10800" y="1778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" name="Shape">
              <a:extLst>
                <a:ext uri="{FF2B5EF4-FFF2-40B4-BE49-F238E27FC236}">
                  <a16:creationId xmlns="" xmlns:a16="http://schemas.microsoft.com/office/drawing/2014/main" id="{FA33848B-BB30-4249-B611-E75658E01312}"/>
                </a:ext>
              </a:extLst>
            </p:cNvPr>
            <p:cNvSpPr/>
            <p:nvPr/>
          </p:nvSpPr>
          <p:spPr>
            <a:xfrm>
              <a:off x="11302999" y="20840700"/>
              <a:ext cx="626111" cy="26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4765" y="8765"/>
                    <a:pt x="7536" y="16070"/>
                    <a:pt x="0" y="21600"/>
                  </a:cubicBezTo>
                  <a:lnTo>
                    <a:pt x="8281" y="21600"/>
                  </a:lnTo>
                  <a:cubicBezTo>
                    <a:pt x="12837" y="17426"/>
                    <a:pt x="17262" y="12626"/>
                    <a:pt x="21556" y="7304"/>
                  </a:cubicBezTo>
                  <a:lnTo>
                    <a:pt x="21556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" name="Shape">
              <a:extLst>
                <a:ext uri="{FF2B5EF4-FFF2-40B4-BE49-F238E27FC236}">
                  <a16:creationId xmlns="" xmlns:a16="http://schemas.microsoft.com/office/drawing/2014/main" id="{942937E2-963A-5E40-BA99-5E927166DDD6}"/>
                </a:ext>
              </a:extLst>
            </p:cNvPr>
            <p:cNvSpPr/>
            <p:nvPr/>
          </p:nvSpPr>
          <p:spPr>
            <a:xfrm>
              <a:off x="6362699" y="14236700"/>
              <a:ext cx="1188721" cy="135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136"/>
                  </a:moveTo>
                  <a:lnTo>
                    <a:pt x="531" y="21600"/>
                  </a:lnTo>
                  <a:cubicBezTo>
                    <a:pt x="5815" y="13202"/>
                    <a:pt x="13015" y="5854"/>
                    <a:pt x="21600" y="0"/>
                  </a:cubicBezTo>
                  <a:lnTo>
                    <a:pt x="20446" y="0"/>
                  </a:lnTo>
                  <a:cubicBezTo>
                    <a:pt x="12138" y="5773"/>
                    <a:pt x="5169" y="12960"/>
                    <a:pt x="0" y="2113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="" xmlns:a16="http://schemas.microsoft.com/office/drawing/2014/main" id="{C04C43B6-8831-484D-BE25-91DF21D7FAA0}"/>
                </a:ext>
              </a:extLst>
            </p:cNvPr>
            <p:cNvSpPr/>
            <p:nvPr/>
          </p:nvSpPr>
          <p:spPr>
            <a:xfrm>
              <a:off x="6565899" y="19608799"/>
              <a:ext cx="1362712" cy="1489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51" y="21600"/>
                  </a:moveTo>
                  <a:lnTo>
                    <a:pt x="21600" y="21600"/>
                  </a:lnTo>
                  <a:cubicBezTo>
                    <a:pt x="12823" y="16094"/>
                    <a:pt x="5596" y="8673"/>
                    <a:pt x="624" y="0"/>
                  </a:cubicBezTo>
                  <a:lnTo>
                    <a:pt x="0" y="571"/>
                  </a:lnTo>
                  <a:cubicBezTo>
                    <a:pt x="4851" y="8913"/>
                    <a:pt x="11776" y="16131"/>
                    <a:pt x="20151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="" xmlns:a16="http://schemas.microsoft.com/office/drawing/2014/main" id="{8524617E-1F8E-5A48-B63F-9CF2DA82C164}"/>
                </a:ext>
              </a:extLst>
            </p:cNvPr>
            <p:cNvSpPr/>
            <p:nvPr/>
          </p:nvSpPr>
          <p:spPr>
            <a:xfrm>
              <a:off x="6565899" y="14236699"/>
              <a:ext cx="1484632" cy="157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059"/>
                  </a:moveTo>
                  <a:lnTo>
                    <a:pt x="573" y="21600"/>
                  </a:lnTo>
                  <a:cubicBezTo>
                    <a:pt x="5469" y="12782"/>
                    <a:pt x="12749" y="5326"/>
                    <a:pt x="21600" y="0"/>
                  </a:cubicBezTo>
                  <a:lnTo>
                    <a:pt x="20196" y="0"/>
                  </a:lnTo>
                  <a:cubicBezTo>
                    <a:pt x="11733" y="5291"/>
                    <a:pt x="4767" y="12537"/>
                    <a:pt x="0" y="2105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="" xmlns:a16="http://schemas.microsoft.com/office/drawing/2014/main" id="{CEC86D3A-98F0-DF4F-95F0-E1915A42EB47}"/>
                </a:ext>
              </a:extLst>
            </p:cNvPr>
            <p:cNvSpPr/>
            <p:nvPr/>
          </p:nvSpPr>
          <p:spPr>
            <a:xfrm>
              <a:off x="6769099" y="19405599"/>
              <a:ext cx="1703071" cy="169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60" y="21600"/>
                  </a:moveTo>
                  <a:lnTo>
                    <a:pt x="21600" y="21600"/>
                  </a:lnTo>
                  <a:cubicBezTo>
                    <a:pt x="12548" y="16802"/>
                    <a:pt x="5187" y="9225"/>
                    <a:pt x="628" y="0"/>
                  </a:cubicBezTo>
                  <a:lnTo>
                    <a:pt x="0" y="630"/>
                  </a:lnTo>
                  <a:cubicBezTo>
                    <a:pt x="4413" y="9435"/>
                    <a:pt x="11356" y="16737"/>
                    <a:pt x="1986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="" xmlns:a16="http://schemas.microsoft.com/office/drawing/2014/main" id="{45970EB5-F027-A443-B9B1-4EB1251262B7}"/>
                </a:ext>
              </a:extLst>
            </p:cNvPr>
            <p:cNvSpPr/>
            <p:nvPr/>
          </p:nvSpPr>
          <p:spPr>
            <a:xfrm>
              <a:off x="6769100" y="14236700"/>
              <a:ext cx="1864362" cy="177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998"/>
                  </a:moveTo>
                  <a:lnTo>
                    <a:pt x="574" y="21600"/>
                  </a:lnTo>
                  <a:cubicBezTo>
                    <a:pt x="5032" y="12142"/>
                    <a:pt x="12477" y="4490"/>
                    <a:pt x="21600" y="0"/>
                  </a:cubicBezTo>
                  <a:lnTo>
                    <a:pt x="19864" y="0"/>
                  </a:lnTo>
                  <a:cubicBezTo>
                    <a:pt x="11315" y="4598"/>
                    <a:pt x="4326" y="11973"/>
                    <a:pt x="0" y="2099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="" xmlns:a16="http://schemas.microsoft.com/office/drawing/2014/main" id="{9F2849A0-3B46-F94D-82E5-351DF97624D8}"/>
                </a:ext>
              </a:extLst>
            </p:cNvPr>
            <p:cNvSpPr/>
            <p:nvPr/>
          </p:nvSpPr>
          <p:spPr>
            <a:xfrm>
              <a:off x="6959599" y="19189700"/>
              <a:ext cx="2233931" cy="190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67" y="21600"/>
                  </a:moveTo>
                  <a:lnTo>
                    <a:pt x="21600" y="21600"/>
                  </a:lnTo>
                  <a:cubicBezTo>
                    <a:pt x="12267" y="18208"/>
                    <a:pt x="4617" y="10261"/>
                    <a:pt x="577" y="0"/>
                  </a:cubicBezTo>
                  <a:lnTo>
                    <a:pt x="0" y="675"/>
                  </a:lnTo>
                  <a:cubicBezTo>
                    <a:pt x="3856" y="10232"/>
                    <a:pt x="10769" y="17792"/>
                    <a:pt x="1926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hape">
              <a:extLst>
                <a:ext uri="{FF2B5EF4-FFF2-40B4-BE49-F238E27FC236}">
                  <a16:creationId xmlns="" xmlns:a16="http://schemas.microsoft.com/office/drawing/2014/main" id="{F0CEBD08-799E-F24A-B8FF-F49414FF8C89}"/>
                </a:ext>
              </a:extLst>
            </p:cNvPr>
            <p:cNvSpPr/>
            <p:nvPr/>
          </p:nvSpPr>
          <p:spPr>
            <a:xfrm>
              <a:off x="5765800" y="14236699"/>
              <a:ext cx="560071" cy="74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304"/>
                  </a:moveTo>
                  <a:lnTo>
                    <a:pt x="392" y="21600"/>
                  </a:lnTo>
                  <a:cubicBezTo>
                    <a:pt x="6563" y="14018"/>
                    <a:pt x="13616" y="6769"/>
                    <a:pt x="21600" y="0"/>
                  </a:cubicBezTo>
                  <a:lnTo>
                    <a:pt x="20914" y="0"/>
                  </a:lnTo>
                  <a:cubicBezTo>
                    <a:pt x="13078" y="6695"/>
                    <a:pt x="6073" y="13796"/>
                    <a:pt x="0" y="2130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">
              <a:extLst>
                <a:ext uri="{FF2B5EF4-FFF2-40B4-BE49-F238E27FC236}">
                  <a16:creationId xmlns="" xmlns:a16="http://schemas.microsoft.com/office/drawing/2014/main" id="{FF6C52AE-1EE2-A840-B517-F12A670B0FE1}"/>
                </a:ext>
              </a:extLst>
            </p:cNvPr>
            <p:cNvSpPr/>
            <p:nvPr/>
          </p:nvSpPr>
          <p:spPr>
            <a:xfrm>
              <a:off x="5968999" y="20231099"/>
              <a:ext cx="665481" cy="866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34" y="21600"/>
                  </a:moveTo>
                  <a:lnTo>
                    <a:pt x="21600" y="21600"/>
                  </a:lnTo>
                  <a:cubicBezTo>
                    <a:pt x="13562" y="15012"/>
                    <a:pt x="6472" y="7791"/>
                    <a:pt x="453" y="0"/>
                  </a:cubicBezTo>
                  <a:lnTo>
                    <a:pt x="0" y="348"/>
                  </a:lnTo>
                  <a:cubicBezTo>
                    <a:pt x="5895" y="7981"/>
                    <a:pt x="12861" y="15107"/>
                    <a:pt x="20734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" name="Shape">
              <a:extLst>
                <a:ext uri="{FF2B5EF4-FFF2-40B4-BE49-F238E27FC236}">
                  <a16:creationId xmlns="" xmlns:a16="http://schemas.microsoft.com/office/drawing/2014/main" id="{4B9E3B35-147F-2641-A967-00290D784947}"/>
                </a:ext>
              </a:extLst>
            </p:cNvPr>
            <p:cNvSpPr/>
            <p:nvPr/>
          </p:nvSpPr>
          <p:spPr>
            <a:xfrm>
              <a:off x="7797800" y="18313399"/>
              <a:ext cx="4130041" cy="195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26" y="21600"/>
                  </a:moveTo>
                  <a:cubicBezTo>
                    <a:pt x="16180" y="21600"/>
                    <a:pt x="19255" y="18958"/>
                    <a:pt x="21600" y="14615"/>
                  </a:cubicBezTo>
                  <a:lnTo>
                    <a:pt x="21600" y="12648"/>
                  </a:lnTo>
                  <a:cubicBezTo>
                    <a:pt x="19322" y="17286"/>
                    <a:pt x="16227" y="20138"/>
                    <a:pt x="12826" y="20138"/>
                  </a:cubicBezTo>
                  <a:cubicBezTo>
                    <a:pt x="6928" y="20138"/>
                    <a:pt x="1959" y="11566"/>
                    <a:pt x="558" y="0"/>
                  </a:cubicBezTo>
                  <a:lnTo>
                    <a:pt x="0" y="1180"/>
                  </a:lnTo>
                  <a:cubicBezTo>
                    <a:pt x="1607" y="12971"/>
                    <a:pt x="6748" y="21600"/>
                    <a:pt x="12826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" name="Shape">
              <a:extLst>
                <a:ext uri="{FF2B5EF4-FFF2-40B4-BE49-F238E27FC236}">
                  <a16:creationId xmlns="" xmlns:a16="http://schemas.microsoft.com/office/drawing/2014/main" id="{654A7622-6767-9945-9359-1428C6ADE534}"/>
                </a:ext>
              </a:extLst>
            </p:cNvPr>
            <p:cNvSpPr/>
            <p:nvPr/>
          </p:nvSpPr>
          <p:spPr>
            <a:xfrm>
              <a:off x="5969000" y="14236699"/>
              <a:ext cx="744220" cy="947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2" y="21600"/>
                  </a:moveTo>
                  <a:cubicBezTo>
                    <a:pt x="6377" y="13753"/>
                    <a:pt x="13491" y="6486"/>
                    <a:pt x="21600" y="0"/>
                  </a:cubicBezTo>
                  <a:lnTo>
                    <a:pt x="20789" y="0"/>
                  </a:lnTo>
                  <a:cubicBezTo>
                    <a:pt x="12864" y="6399"/>
                    <a:pt x="5861" y="13551"/>
                    <a:pt x="0" y="21253"/>
                  </a:cubicBezTo>
                  <a:lnTo>
                    <a:pt x="442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2" name="Shape">
              <a:extLst>
                <a:ext uri="{FF2B5EF4-FFF2-40B4-BE49-F238E27FC236}">
                  <a16:creationId xmlns="" xmlns:a16="http://schemas.microsoft.com/office/drawing/2014/main" id="{C5BE661F-63C3-AE4A-94F5-8D23EED90880}"/>
                </a:ext>
              </a:extLst>
            </p:cNvPr>
            <p:cNvSpPr/>
            <p:nvPr/>
          </p:nvSpPr>
          <p:spPr>
            <a:xfrm>
              <a:off x="6172199" y="14236700"/>
              <a:ext cx="947421" cy="115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34" y="21600"/>
                  </a:moveTo>
                  <a:cubicBezTo>
                    <a:pt x="6080" y="13503"/>
                    <a:pt x="13232" y="6216"/>
                    <a:pt x="21600" y="0"/>
                  </a:cubicBezTo>
                  <a:lnTo>
                    <a:pt x="20702" y="0"/>
                  </a:lnTo>
                  <a:cubicBezTo>
                    <a:pt x="12537" y="6144"/>
                    <a:pt x="5530" y="13289"/>
                    <a:pt x="0" y="21219"/>
                  </a:cubicBezTo>
                  <a:lnTo>
                    <a:pt x="434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3" name="Shape">
              <a:extLst>
                <a:ext uri="{FF2B5EF4-FFF2-40B4-BE49-F238E27FC236}">
                  <a16:creationId xmlns="" xmlns:a16="http://schemas.microsoft.com/office/drawing/2014/main" id="{1738D864-D030-2B4B-9C6B-A19F1B7EE586}"/>
                </a:ext>
              </a:extLst>
            </p:cNvPr>
            <p:cNvSpPr/>
            <p:nvPr/>
          </p:nvSpPr>
          <p:spPr>
            <a:xfrm>
              <a:off x="7581900" y="18541999"/>
              <a:ext cx="4344671" cy="199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59" y="21600"/>
                  </a:moveTo>
                  <a:cubicBezTo>
                    <a:pt x="16378" y="21600"/>
                    <a:pt x="19270" y="19370"/>
                    <a:pt x="21600" y="15584"/>
                  </a:cubicBezTo>
                  <a:lnTo>
                    <a:pt x="21600" y="13973"/>
                  </a:lnTo>
                  <a:cubicBezTo>
                    <a:pt x="19308" y="17938"/>
                    <a:pt x="16410" y="20320"/>
                    <a:pt x="13259" y="20320"/>
                  </a:cubicBezTo>
                  <a:cubicBezTo>
                    <a:pt x="7286" y="20320"/>
                    <a:pt x="2210" y="11784"/>
                    <a:pt x="467" y="0"/>
                  </a:cubicBezTo>
                  <a:lnTo>
                    <a:pt x="0" y="1019"/>
                  </a:lnTo>
                  <a:cubicBezTo>
                    <a:pt x="1907" y="12996"/>
                    <a:pt x="7128" y="21600"/>
                    <a:pt x="13259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4" name="Shape">
              <a:extLst>
                <a:ext uri="{FF2B5EF4-FFF2-40B4-BE49-F238E27FC236}">
                  <a16:creationId xmlns="" xmlns:a16="http://schemas.microsoft.com/office/drawing/2014/main" id="{FB5B26D0-F94D-A54D-A403-0E08FAED2B83}"/>
                </a:ext>
              </a:extLst>
            </p:cNvPr>
            <p:cNvSpPr/>
            <p:nvPr/>
          </p:nvSpPr>
          <p:spPr>
            <a:xfrm>
              <a:off x="7378700" y="14617700"/>
              <a:ext cx="4554221" cy="204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740"/>
                  </a:moveTo>
                  <a:lnTo>
                    <a:pt x="386" y="21600"/>
                  </a:lnTo>
                  <a:cubicBezTo>
                    <a:pt x="2409" y="9651"/>
                    <a:pt x="7590" y="1116"/>
                    <a:pt x="13643" y="1116"/>
                  </a:cubicBezTo>
                  <a:cubicBezTo>
                    <a:pt x="16589" y="1116"/>
                    <a:pt x="19329" y="3132"/>
                    <a:pt x="21600" y="6586"/>
                  </a:cubicBezTo>
                  <a:lnTo>
                    <a:pt x="21600" y="5256"/>
                  </a:lnTo>
                  <a:cubicBezTo>
                    <a:pt x="19305" y="1936"/>
                    <a:pt x="16576" y="0"/>
                    <a:pt x="13643" y="0"/>
                  </a:cubicBezTo>
                  <a:cubicBezTo>
                    <a:pt x="7451" y="13"/>
                    <a:pt x="2144" y="8616"/>
                    <a:pt x="0" y="2074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" name="Shape">
              <a:extLst>
                <a:ext uri="{FF2B5EF4-FFF2-40B4-BE49-F238E27FC236}">
                  <a16:creationId xmlns="" xmlns:a16="http://schemas.microsoft.com/office/drawing/2014/main" id="{8B585A43-5507-B043-ACC8-2799D3378C9F}"/>
                </a:ext>
              </a:extLst>
            </p:cNvPr>
            <p:cNvSpPr/>
            <p:nvPr/>
          </p:nvSpPr>
          <p:spPr>
            <a:xfrm>
              <a:off x="7378700" y="18757900"/>
              <a:ext cx="4554221" cy="204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643" y="21600"/>
                  </a:moveTo>
                  <a:cubicBezTo>
                    <a:pt x="16576" y="21600"/>
                    <a:pt x="19305" y="19664"/>
                    <a:pt x="21600" y="16344"/>
                  </a:cubicBezTo>
                  <a:lnTo>
                    <a:pt x="21600" y="15014"/>
                  </a:lnTo>
                  <a:cubicBezTo>
                    <a:pt x="19329" y="18468"/>
                    <a:pt x="16589" y="20484"/>
                    <a:pt x="13643" y="20484"/>
                  </a:cubicBezTo>
                  <a:cubicBezTo>
                    <a:pt x="7590" y="20484"/>
                    <a:pt x="2409" y="11963"/>
                    <a:pt x="386" y="0"/>
                  </a:cubicBezTo>
                  <a:lnTo>
                    <a:pt x="0" y="860"/>
                  </a:lnTo>
                  <a:cubicBezTo>
                    <a:pt x="2144" y="12998"/>
                    <a:pt x="7451" y="21600"/>
                    <a:pt x="13643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" name="Shape">
              <a:extLst>
                <a:ext uri="{FF2B5EF4-FFF2-40B4-BE49-F238E27FC236}">
                  <a16:creationId xmlns="" xmlns:a16="http://schemas.microsoft.com/office/drawing/2014/main" id="{1BFD29A9-EAAD-F34E-BFBF-FC15E2A43D10}"/>
                </a:ext>
              </a:extLst>
            </p:cNvPr>
            <p:cNvSpPr/>
            <p:nvPr/>
          </p:nvSpPr>
          <p:spPr>
            <a:xfrm>
              <a:off x="6959600" y="14236700"/>
              <a:ext cx="2542541" cy="199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952"/>
                  </a:moveTo>
                  <a:lnTo>
                    <a:pt x="507" y="21600"/>
                  </a:lnTo>
                  <a:cubicBezTo>
                    <a:pt x="4434" y="10724"/>
                    <a:pt x="12213" y="2564"/>
                    <a:pt x="21600" y="0"/>
                  </a:cubicBezTo>
                  <a:lnTo>
                    <a:pt x="18924" y="0"/>
                  </a:lnTo>
                  <a:cubicBezTo>
                    <a:pt x="10552" y="3267"/>
                    <a:pt x="3679" y="10959"/>
                    <a:pt x="0" y="2095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" name="Shape">
              <a:extLst>
                <a:ext uri="{FF2B5EF4-FFF2-40B4-BE49-F238E27FC236}">
                  <a16:creationId xmlns="" xmlns:a16="http://schemas.microsoft.com/office/drawing/2014/main" id="{D43F9592-485F-5B4A-9FA8-FE927CBE1B12}"/>
                </a:ext>
              </a:extLst>
            </p:cNvPr>
            <p:cNvSpPr/>
            <p:nvPr/>
          </p:nvSpPr>
          <p:spPr>
            <a:xfrm>
              <a:off x="7581900" y="14884399"/>
              <a:ext cx="4344671" cy="199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581"/>
                  </a:moveTo>
                  <a:lnTo>
                    <a:pt x="467" y="21600"/>
                  </a:lnTo>
                  <a:cubicBezTo>
                    <a:pt x="2210" y="9829"/>
                    <a:pt x="7286" y="1280"/>
                    <a:pt x="13259" y="1280"/>
                  </a:cubicBezTo>
                  <a:cubicBezTo>
                    <a:pt x="16410" y="1280"/>
                    <a:pt x="19308" y="3648"/>
                    <a:pt x="21600" y="7627"/>
                  </a:cubicBezTo>
                  <a:lnTo>
                    <a:pt x="21600" y="6016"/>
                  </a:lnTo>
                  <a:cubicBezTo>
                    <a:pt x="19264" y="2244"/>
                    <a:pt x="16378" y="0"/>
                    <a:pt x="13259" y="0"/>
                  </a:cubicBezTo>
                  <a:cubicBezTo>
                    <a:pt x="7128" y="0"/>
                    <a:pt x="1907" y="8604"/>
                    <a:pt x="0" y="2058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" name="Shape">
              <a:extLst>
                <a:ext uri="{FF2B5EF4-FFF2-40B4-BE49-F238E27FC236}">
                  <a16:creationId xmlns="" xmlns:a16="http://schemas.microsoft.com/office/drawing/2014/main" id="{54106413-F8B2-5043-B01A-DB51DD34FF72}"/>
                </a:ext>
              </a:extLst>
            </p:cNvPr>
            <p:cNvSpPr/>
            <p:nvPr/>
          </p:nvSpPr>
          <p:spPr>
            <a:xfrm>
              <a:off x="10998199" y="14236699"/>
              <a:ext cx="93472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7630" y="4480"/>
                    <a:pt x="14879" y="11840"/>
                    <a:pt x="21600" y="21600"/>
                  </a:cubicBezTo>
                  <a:lnTo>
                    <a:pt x="21600" y="16000"/>
                  </a:lnTo>
                  <a:cubicBezTo>
                    <a:pt x="17051" y="9520"/>
                    <a:pt x="12267" y="4160"/>
                    <a:pt x="7278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" name="Shape">
              <a:extLst>
                <a:ext uri="{FF2B5EF4-FFF2-40B4-BE49-F238E27FC236}">
                  <a16:creationId xmlns="" xmlns:a16="http://schemas.microsoft.com/office/drawing/2014/main" id="{AA96AE26-85E0-D541-A08C-E12C8EC894C6}"/>
                </a:ext>
              </a:extLst>
            </p:cNvPr>
            <p:cNvSpPr/>
            <p:nvPr/>
          </p:nvSpPr>
          <p:spPr>
            <a:xfrm>
              <a:off x="7175499" y="18973800"/>
              <a:ext cx="4759961" cy="209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987" y="21600"/>
                  </a:moveTo>
                  <a:cubicBezTo>
                    <a:pt x="16759" y="21600"/>
                    <a:pt x="19358" y="19908"/>
                    <a:pt x="21600" y="16957"/>
                  </a:cubicBezTo>
                  <a:lnTo>
                    <a:pt x="21600" y="15856"/>
                  </a:lnTo>
                  <a:cubicBezTo>
                    <a:pt x="19375" y="18898"/>
                    <a:pt x="16771" y="20656"/>
                    <a:pt x="13987" y="20656"/>
                  </a:cubicBezTo>
                  <a:cubicBezTo>
                    <a:pt x="7849" y="20656"/>
                    <a:pt x="2570" y="12131"/>
                    <a:pt x="317" y="0"/>
                  </a:cubicBezTo>
                  <a:lnTo>
                    <a:pt x="0" y="721"/>
                  </a:lnTo>
                  <a:cubicBezTo>
                    <a:pt x="2346" y="12997"/>
                    <a:pt x="7734" y="21600"/>
                    <a:pt x="1398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0" name="Shape">
              <a:extLst>
                <a:ext uri="{FF2B5EF4-FFF2-40B4-BE49-F238E27FC236}">
                  <a16:creationId xmlns="" xmlns:a16="http://schemas.microsoft.com/office/drawing/2014/main" id="{F7699216-E4FF-264E-BF99-1B0B9BA43B2C}"/>
                </a:ext>
              </a:extLst>
            </p:cNvPr>
            <p:cNvSpPr/>
            <p:nvPr/>
          </p:nvSpPr>
          <p:spPr>
            <a:xfrm>
              <a:off x="11874500" y="14236700"/>
              <a:ext cx="5461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  <a:cubicBezTo>
                    <a:pt x="7032" y="6480"/>
                    <a:pt x="14567" y="14039"/>
                    <a:pt x="216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Shape">
              <a:extLst>
                <a:ext uri="{FF2B5EF4-FFF2-40B4-BE49-F238E27FC236}">
                  <a16:creationId xmlns="" xmlns:a16="http://schemas.microsoft.com/office/drawing/2014/main" id="{5963265C-E2B3-ED4F-9FBC-CE74E1E01D75}"/>
                </a:ext>
              </a:extLst>
            </p:cNvPr>
            <p:cNvSpPr/>
            <p:nvPr/>
          </p:nvSpPr>
          <p:spPr>
            <a:xfrm>
              <a:off x="7162799" y="14351000"/>
              <a:ext cx="4759961" cy="209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879"/>
                  </a:moveTo>
                  <a:lnTo>
                    <a:pt x="317" y="21600"/>
                  </a:lnTo>
                  <a:cubicBezTo>
                    <a:pt x="2570" y="9482"/>
                    <a:pt x="7849" y="944"/>
                    <a:pt x="13987" y="944"/>
                  </a:cubicBezTo>
                  <a:cubicBezTo>
                    <a:pt x="16771" y="944"/>
                    <a:pt x="19375" y="2702"/>
                    <a:pt x="21600" y="5744"/>
                  </a:cubicBezTo>
                  <a:lnTo>
                    <a:pt x="21600" y="4643"/>
                  </a:lnTo>
                  <a:cubicBezTo>
                    <a:pt x="19358" y="1692"/>
                    <a:pt x="16759" y="0"/>
                    <a:pt x="13987" y="0"/>
                  </a:cubicBezTo>
                  <a:cubicBezTo>
                    <a:pt x="7740" y="0"/>
                    <a:pt x="2351" y="8603"/>
                    <a:pt x="0" y="20879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DA380202-F3F2-4AC0-8936-ED6BADE056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1037586"/>
            <a:ext cx="3297872" cy="352489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557C91EF-9ECF-426B-B335-36ED8057F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3297872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="" xmlns:a16="http://schemas.microsoft.com/office/drawing/2014/main" id="{8242CDC6-C80B-4491-B1E2-366FDCB6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="" xmlns:a16="http://schemas.microsoft.com/office/drawing/2014/main" id="{854C03DC-D27B-4334-B9C0-FE0B3C2E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="" xmlns:a16="http://schemas.microsoft.com/office/drawing/2014/main" id="{71518FF9-282A-4BBA-A731-44ABDF5A3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319E888-69DF-4A19-BF5D-F6CF70DE7D06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Picture Placeholder 4">
            <a:extLst>
              <a:ext uri="{FF2B5EF4-FFF2-40B4-BE49-F238E27FC236}">
                <a16:creationId xmlns="" xmlns:a16="http://schemas.microsoft.com/office/drawing/2014/main" id="{76E956AB-C266-E74C-B9CE-57853369AB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30001" y="1122363"/>
            <a:ext cx="3473450" cy="4630737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7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D5DA8157-EF9F-3541-90BD-F46044069C84}"/>
              </a:ext>
            </a:extLst>
          </p:cNvPr>
          <p:cNvGrpSpPr/>
          <p:nvPr userDrawn="1"/>
        </p:nvGrpSpPr>
        <p:grpSpPr>
          <a:xfrm>
            <a:off x="0" y="-13971"/>
            <a:ext cx="5901688" cy="6871971"/>
            <a:chOff x="53847999" y="14236699"/>
            <a:chExt cx="5901688" cy="6871971"/>
          </a:xfrm>
          <a:solidFill>
            <a:schemeClr val="accent2"/>
          </a:solidFill>
        </p:grpSpPr>
        <p:sp>
          <p:nvSpPr>
            <p:cNvPr id="17" name="Shape">
              <a:extLst>
                <a:ext uri="{FF2B5EF4-FFF2-40B4-BE49-F238E27FC236}">
                  <a16:creationId xmlns="" xmlns:a16="http://schemas.microsoft.com/office/drawing/2014/main" id="{8EC3BFEC-EA1C-7546-97F5-6C205E3DFF54}"/>
                </a:ext>
              </a:extLst>
            </p:cNvPr>
            <p:cNvSpPr/>
            <p:nvPr/>
          </p:nvSpPr>
          <p:spPr>
            <a:xfrm>
              <a:off x="55181500" y="17221200"/>
              <a:ext cx="805186" cy="805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62" y="21600"/>
                    <a:pt x="21600" y="16762"/>
                    <a:pt x="21600" y="10800"/>
                  </a:cubicBezTo>
                  <a:cubicBezTo>
                    <a:pt x="21600" y="4838"/>
                    <a:pt x="16762" y="0"/>
                    <a:pt x="10800" y="0"/>
                  </a:cubicBezTo>
                  <a:cubicBezTo>
                    <a:pt x="4838" y="0"/>
                    <a:pt x="0" y="4838"/>
                    <a:pt x="0" y="10800"/>
                  </a:cubicBezTo>
                  <a:cubicBezTo>
                    <a:pt x="0" y="16762"/>
                    <a:pt x="4838" y="21600"/>
                    <a:pt x="10800" y="21600"/>
                  </a:cubicBezTo>
                  <a:close/>
                  <a:moveTo>
                    <a:pt x="10800" y="6712"/>
                  </a:moveTo>
                  <a:cubicBezTo>
                    <a:pt x="13049" y="6712"/>
                    <a:pt x="14888" y="8551"/>
                    <a:pt x="14888" y="10800"/>
                  </a:cubicBezTo>
                  <a:cubicBezTo>
                    <a:pt x="14888" y="13049"/>
                    <a:pt x="13049" y="14888"/>
                    <a:pt x="10800" y="14888"/>
                  </a:cubicBezTo>
                  <a:cubicBezTo>
                    <a:pt x="8551" y="14888"/>
                    <a:pt x="6712" y="13049"/>
                    <a:pt x="6712" y="10800"/>
                  </a:cubicBezTo>
                  <a:cubicBezTo>
                    <a:pt x="6712" y="8551"/>
                    <a:pt x="8552" y="6712"/>
                    <a:pt x="10800" y="6712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">
              <a:extLst>
                <a:ext uri="{FF2B5EF4-FFF2-40B4-BE49-F238E27FC236}">
                  <a16:creationId xmlns="" xmlns:a16="http://schemas.microsoft.com/office/drawing/2014/main" id="{C88CAD9B-37E9-CC4D-B84F-8E0E2848A531}"/>
                </a:ext>
              </a:extLst>
            </p:cNvPr>
            <p:cNvSpPr/>
            <p:nvPr/>
          </p:nvSpPr>
          <p:spPr>
            <a:xfrm>
              <a:off x="54902100" y="16954499"/>
              <a:ext cx="1343658" cy="134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61" y="21600"/>
                    <a:pt x="21600" y="16761"/>
                    <a:pt x="21600" y="10800"/>
                  </a:cubicBezTo>
                  <a:cubicBezTo>
                    <a:pt x="21600" y="4839"/>
                    <a:pt x="16761" y="0"/>
                    <a:pt x="10800" y="0"/>
                  </a:cubicBezTo>
                  <a:cubicBezTo>
                    <a:pt x="4839" y="0"/>
                    <a:pt x="0" y="4839"/>
                    <a:pt x="0" y="10800"/>
                  </a:cubicBezTo>
                  <a:cubicBezTo>
                    <a:pt x="0" y="16761"/>
                    <a:pt x="4839" y="21600"/>
                    <a:pt x="10800" y="21600"/>
                  </a:cubicBezTo>
                  <a:close/>
                  <a:moveTo>
                    <a:pt x="10800" y="3797"/>
                  </a:moveTo>
                  <a:cubicBezTo>
                    <a:pt x="14659" y="3797"/>
                    <a:pt x="17803" y="6941"/>
                    <a:pt x="17803" y="10800"/>
                  </a:cubicBezTo>
                  <a:cubicBezTo>
                    <a:pt x="17803" y="14659"/>
                    <a:pt x="14659" y="17803"/>
                    <a:pt x="10800" y="17803"/>
                  </a:cubicBezTo>
                  <a:cubicBezTo>
                    <a:pt x="6941" y="17803"/>
                    <a:pt x="3797" y="14659"/>
                    <a:pt x="3797" y="10800"/>
                  </a:cubicBezTo>
                  <a:cubicBezTo>
                    <a:pt x="3797" y="6941"/>
                    <a:pt x="6941" y="3797"/>
                    <a:pt x="10800" y="3797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">
              <a:extLst>
                <a:ext uri="{FF2B5EF4-FFF2-40B4-BE49-F238E27FC236}">
                  <a16:creationId xmlns="" xmlns:a16="http://schemas.microsoft.com/office/drawing/2014/main" id="{379BDD42-8F58-094D-8F93-7318027BC857}"/>
                </a:ext>
              </a:extLst>
            </p:cNvPr>
            <p:cNvSpPr/>
            <p:nvPr/>
          </p:nvSpPr>
          <p:spPr>
            <a:xfrm>
              <a:off x="54368699" y="16421099"/>
              <a:ext cx="2407916" cy="240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58" y="21600"/>
                    <a:pt x="21600" y="16758"/>
                    <a:pt x="21600" y="10800"/>
                  </a:cubicBezTo>
                  <a:cubicBezTo>
                    <a:pt x="21600" y="4842"/>
                    <a:pt x="16758" y="0"/>
                    <a:pt x="10800" y="0"/>
                  </a:cubicBezTo>
                  <a:cubicBezTo>
                    <a:pt x="4842" y="0"/>
                    <a:pt x="0" y="4842"/>
                    <a:pt x="0" y="10800"/>
                  </a:cubicBezTo>
                  <a:cubicBezTo>
                    <a:pt x="0" y="16758"/>
                    <a:pt x="4842" y="21600"/>
                    <a:pt x="10800" y="21600"/>
                  </a:cubicBezTo>
                  <a:close/>
                  <a:moveTo>
                    <a:pt x="10800" y="1754"/>
                  </a:moveTo>
                  <a:cubicBezTo>
                    <a:pt x="15779" y="1754"/>
                    <a:pt x="19834" y="5810"/>
                    <a:pt x="19834" y="10789"/>
                  </a:cubicBezTo>
                  <a:cubicBezTo>
                    <a:pt x="19834" y="15767"/>
                    <a:pt x="15778" y="19823"/>
                    <a:pt x="10800" y="19823"/>
                  </a:cubicBezTo>
                  <a:cubicBezTo>
                    <a:pt x="5822" y="19823"/>
                    <a:pt x="1766" y="15767"/>
                    <a:pt x="1766" y="10789"/>
                  </a:cubicBezTo>
                  <a:cubicBezTo>
                    <a:pt x="1766" y="5810"/>
                    <a:pt x="5822" y="1754"/>
                    <a:pt x="10800" y="175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" name="Shape">
              <a:extLst>
                <a:ext uri="{FF2B5EF4-FFF2-40B4-BE49-F238E27FC236}">
                  <a16:creationId xmlns="" xmlns:a16="http://schemas.microsoft.com/office/drawing/2014/main" id="{C272BA3C-6A96-5E49-944A-73BDD0B0CCD6}"/>
                </a:ext>
              </a:extLst>
            </p:cNvPr>
            <p:cNvSpPr/>
            <p:nvPr/>
          </p:nvSpPr>
          <p:spPr>
            <a:xfrm>
              <a:off x="54635400" y="16687799"/>
              <a:ext cx="1882143" cy="188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61" y="21600"/>
                    <a:pt x="21600" y="16747"/>
                    <a:pt x="21600" y="10800"/>
                  </a:cubicBezTo>
                  <a:cubicBezTo>
                    <a:pt x="21600" y="4853"/>
                    <a:pt x="16747" y="0"/>
                    <a:pt x="10800" y="0"/>
                  </a:cubicBezTo>
                  <a:cubicBezTo>
                    <a:pt x="4839" y="0"/>
                    <a:pt x="0" y="4853"/>
                    <a:pt x="0" y="10800"/>
                  </a:cubicBezTo>
                  <a:cubicBezTo>
                    <a:pt x="0" y="16747"/>
                    <a:pt x="4839" y="21600"/>
                    <a:pt x="10800" y="21600"/>
                  </a:cubicBezTo>
                  <a:close/>
                  <a:moveTo>
                    <a:pt x="10800" y="2551"/>
                  </a:moveTo>
                  <a:cubicBezTo>
                    <a:pt x="15347" y="2551"/>
                    <a:pt x="19049" y="6253"/>
                    <a:pt x="19049" y="10800"/>
                  </a:cubicBezTo>
                  <a:cubicBezTo>
                    <a:pt x="19049" y="15347"/>
                    <a:pt x="15347" y="19049"/>
                    <a:pt x="10800" y="19049"/>
                  </a:cubicBezTo>
                  <a:cubicBezTo>
                    <a:pt x="6253" y="19049"/>
                    <a:pt x="2551" y="15347"/>
                    <a:pt x="2551" y="10800"/>
                  </a:cubicBezTo>
                  <a:cubicBezTo>
                    <a:pt x="2551" y="6253"/>
                    <a:pt x="6253" y="2551"/>
                    <a:pt x="10800" y="2551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">
              <a:extLst>
                <a:ext uri="{FF2B5EF4-FFF2-40B4-BE49-F238E27FC236}">
                  <a16:creationId xmlns="" xmlns:a16="http://schemas.microsoft.com/office/drawing/2014/main" id="{C99EED5A-780E-EE4B-BCC9-F75F24A48F54}"/>
                </a:ext>
              </a:extLst>
            </p:cNvPr>
            <p:cNvSpPr/>
            <p:nvPr/>
          </p:nvSpPr>
          <p:spPr>
            <a:xfrm>
              <a:off x="53848000" y="14236699"/>
              <a:ext cx="671829" cy="28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6819" y="12751"/>
                    <a:pt x="14046" y="5424"/>
                    <a:pt x="21600" y="0"/>
                  </a:cubicBezTo>
                  <a:lnTo>
                    <a:pt x="13883" y="0"/>
                  </a:lnTo>
                  <a:cubicBezTo>
                    <a:pt x="9105" y="4282"/>
                    <a:pt x="4451" y="9230"/>
                    <a:pt x="0" y="14844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Shape">
              <a:extLst>
                <a:ext uri="{FF2B5EF4-FFF2-40B4-BE49-F238E27FC236}">
                  <a16:creationId xmlns="" xmlns:a16="http://schemas.microsoft.com/office/drawing/2014/main" id="{4BFC3978-8665-734F-BDCF-7381CA6E415A}"/>
                </a:ext>
              </a:extLst>
            </p:cNvPr>
            <p:cNvSpPr/>
            <p:nvPr/>
          </p:nvSpPr>
          <p:spPr>
            <a:xfrm>
              <a:off x="55448200" y="17500600"/>
              <a:ext cx="256543" cy="256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88" y="21600"/>
                    <a:pt x="21600" y="16788"/>
                    <a:pt x="21600" y="10800"/>
                  </a:cubicBezTo>
                  <a:cubicBezTo>
                    <a:pt x="21600" y="4812"/>
                    <a:pt x="16788" y="0"/>
                    <a:pt x="10800" y="0"/>
                  </a:cubicBezTo>
                  <a:cubicBezTo>
                    <a:pt x="4812" y="0"/>
                    <a:pt x="0" y="4812"/>
                    <a:pt x="0" y="10800"/>
                  </a:cubicBezTo>
                  <a:cubicBezTo>
                    <a:pt x="0" y="16788"/>
                    <a:pt x="4812" y="21600"/>
                    <a:pt x="108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Shape">
              <a:extLst>
                <a:ext uri="{FF2B5EF4-FFF2-40B4-BE49-F238E27FC236}">
                  <a16:creationId xmlns="" xmlns:a16="http://schemas.microsoft.com/office/drawing/2014/main" id="{7E412421-CCFA-1540-8151-4F7CFBC66A6C}"/>
                </a:ext>
              </a:extLst>
            </p:cNvPr>
            <p:cNvSpPr/>
            <p:nvPr/>
          </p:nvSpPr>
          <p:spPr>
            <a:xfrm>
              <a:off x="53848000" y="14262099"/>
              <a:ext cx="2828287" cy="58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495"/>
                  </a:moveTo>
                  <a:lnTo>
                    <a:pt x="20494" y="5154"/>
                  </a:lnTo>
                  <a:cubicBezTo>
                    <a:pt x="18176" y="1827"/>
                    <a:pt x="15713" y="0"/>
                    <a:pt x="13171" y="0"/>
                  </a:cubicBezTo>
                  <a:cubicBezTo>
                    <a:pt x="8361" y="0"/>
                    <a:pt x="3851" y="6419"/>
                    <a:pt x="0" y="17617"/>
                  </a:cubicBezTo>
                  <a:lnTo>
                    <a:pt x="0" y="21600"/>
                  </a:lnTo>
                  <a:cubicBezTo>
                    <a:pt x="3821" y="10074"/>
                    <a:pt x="8341" y="3420"/>
                    <a:pt x="13171" y="3420"/>
                  </a:cubicBezTo>
                  <a:cubicBezTo>
                    <a:pt x="16139" y="3467"/>
                    <a:pt x="18972" y="5951"/>
                    <a:pt x="21600" y="10495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">
              <a:extLst>
                <a:ext uri="{FF2B5EF4-FFF2-40B4-BE49-F238E27FC236}">
                  <a16:creationId xmlns="" xmlns:a16="http://schemas.microsoft.com/office/drawing/2014/main" id="{1EF8C7F2-4176-8D40-AA72-7687B491C75C}"/>
                </a:ext>
              </a:extLst>
            </p:cNvPr>
            <p:cNvSpPr/>
            <p:nvPr/>
          </p:nvSpPr>
          <p:spPr>
            <a:xfrm>
              <a:off x="59372499" y="17259300"/>
              <a:ext cx="105415" cy="90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74" y="19790"/>
                  </a:moveTo>
                  <a:cubicBezTo>
                    <a:pt x="19778" y="16140"/>
                    <a:pt x="21600" y="12429"/>
                    <a:pt x="21600" y="8628"/>
                  </a:cubicBezTo>
                  <a:cubicBezTo>
                    <a:pt x="21600" y="6305"/>
                    <a:pt x="20820" y="4012"/>
                    <a:pt x="19258" y="1720"/>
                  </a:cubicBezTo>
                  <a:lnTo>
                    <a:pt x="4424" y="0"/>
                  </a:lnTo>
                  <a:cubicBezTo>
                    <a:pt x="6766" y="2836"/>
                    <a:pt x="8067" y="5702"/>
                    <a:pt x="8067" y="8628"/>
                  </a:cubicBezTo>
                  <a:cubicBezTo>
                    <a:pt x="8067" y="13032"/>
                    <a:pt x="5205" y="17346"/>
                    <a:pt x="0" y="21600"/>
                  </a:cubicBezTo>
                  <a:lnTo>
                    <a:pt x="15874" y="1979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" name="Shape">
              <a:extLst>
                <a:ext uri="{FF2B5EF4-FFF2-40B4-BE49-F238E27FC236}">
                  <a16:creationId xmlns="" xmlns:a16="http://schemas.microsoft.com/office/drawing/2014/main" id="{38A720A8-E158-214D-B487-81960AEAC76C}"/>
                </a:ext>
              </a:extLst>
            </p:cNvPr>
            <p:cNvSpPr/>
            <p:nvPr/>
          </p:nvSpPr>
          <p:spPr>
            <a:xfrm>
              <a:off x="53848000" y="15633699"/>
              <a:ext cx="3724908" cy="400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001" y="21600"/>
                  </a:moveTo>
                  <a:cubicBezTo>
                    <a:pt x="16393" y="21600"/>
                    <a:pt x="21600" y="16759"/>
                    <a:pt x="21600" y="10800"/>
                  </a:cubicBezTo>
                  <a:cubicBezTo>
                    <a:pt x="21600" y="4848"/>
                    <a:pt x="16401" y="0"/>
                    <a:pt x="10001" y="0"/>
                  </a:cubicBezTo>
                  <a:cubicBezTo>
                    <a:pt x="5744" y="0"/>
                    <a:pt x="2018" y="2146"/>
                    <a:pt x="0" y="5335"/>
                  </a:cubicBezTo>
                  <a:lnTo>
                    <a:pt x="0" y="7296"/>
                  </a:lnTo>
                  <a:cubicBezTo>
                    <a:pt x="1524" y="3531"/>
                    <a:pt x="5428" y="850"/>
                    <a:pt x="10001" y="850"/>
                  </a:cubicBezTo>
                  <a:cubicBezTo>
                    <a:pt x="15893" y="850"/>
                    <a:pt x="20687" y="5314"/>
                    <a:pt x="20687" y="10800"/>
                  </a:cubicBezTo>
                  <a:cubicBezTo>
                    <a:pt x="20687" y="16286"/>
                    <a:pt x="15893" y="20750"/>
                    <a:pt x="10001" y="20750"/>
                  </a:cubicBezTo>
                  <a:cubicBezTo>
                    <a:pt x="5435" y="20750"/>
                    <a:pt x="1524" y="18069"/>
                    <a:pt x="0" y="14304"/>
                  </a:cubicBezTo>
                  <a:lnTo>
                    <a:pt x="0" y="16265"/>
                  </a:lnTo>
                  <a:cubicBezTo>
                    <a:pt x="2018" y="19454"/>
                    <a:pt x="5744" y="21600"/>
                    <a:pt x="10001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Shape">
              <a:extLst>
                <a:ext uri="{FF2B5EF4-FFF2-40B4-BE49-F238E27FC236}">
                  <a16:creationId xmlns="" xmlns:a16="http://schemas.microsoft.com/office/drawing/2014/main" id="{2DCF3C77-F614-5F4C-B512-E5B6CF705A1C}"/>
                </a:ext>
              </a:extLst>
            </p:cNvPr>
            <p:cNvSpPr/>
            <p:nvPr/>
          </p:nvSpPr>
          <p:spPr>
            <a:xfrm>
              <a:off x="59016899" y="16929100"/>
              <a:ext cx="196852" cy="1604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845" y="20146"/>
                  </a:moveTo>
                  <a:cubicBezTo>
                    <a:pt x="18256" y="16675"/>
                    <a:pt x="21600" y="13083"/>
                    <a:pt x="21600" y="9389"/>
                  </a:cubicBezTo>
                  <a:cubicBezTo>
                    <a:pt x="21600" y="6636"/>
                    <a:pt x="19649" y="3951"/>
                    <a:pt x="16165" y="1317"/>
                  </a:cubicBezTo>
                  <a:lnTo>
                    <a:pt x="5435" y="0"/>
                  </a:lnTo>
                  <a:cubicBezTo>
                    <a:pt x="10312" y="3044"/>
                    <a:pt x="12960" y="6174"/>
                    <a:pt x="12960" y="9389"/>
                  </a:cubicBezTo>
                  <a:cubicBezTo>
                    <a:pt x="12960" y="13613"/>
                    <a:pt x="8500" y="17701"/>
                    <a:pt x="0" y="21600"/>
                  </a:cubicBezTo>
                  <a:lnTo>
                    <a:pt x="11845" y="20146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">
              <a:extLst>
                <a:ext uri="{FF2B5EF4-FFF2-40B4-BE49-F238E27FC236}">
                  <a16:creationId xmlns="" xmlns:a16="http://schemas.microsoft.com/office/drawing/2014/main" id="{D61905BC-0AEF-4242-A1C7-959EA05E46D0}"/>
                </a:ext>
              </a:extLst>
            </p:cNvPr>
            <p:cNvSpPr/>
            <p:nvPr/>
          </p:nvSpPr>
          <p:spPr>
            <a:xfrm>
              <a:off x="58546999" y="16522699"/>
              <a:ext cx="397509" cy="247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616"/>
                  </a:moveTo>
                  <a:cubicBezTo>
                    <a:pt x="21600" y="6717"/>
                    <a:pt x="18978" y="3917"/>
                    <a:pt x="14009" y="1261"/>
                  </a:cubicBezTo>
                  <a:lnTo>
                    <a:pt x="6142" y="0"/>
                  </a:lnTo>
                  <a:cubicBezTo>
                    <a:pt x="12905" y="2999"/>
                    <a:pt x="16562" y="6241"/>
                    <a:pt x="16562" y="9605"/>
                  </a:cubicBezTo>
                  <a:cubicBezTo>
                    <a:pt x="16562" y="13887"/>
                    <a:pt x="10627" y="17948"/>
                    <a:pt x="0" y="21600"/>
                  </a:cubicBezTo>
                  <a:lnTo>
                    <a:pt x="9455" y="20084"/>
                  </a:lnTo>
                  <a:cubicBezTo>
                    <a:pt x="17253" y="16842"/>
                    <a:pt x="21600" y="13301"/>
                    <a:pt x="21600" y="961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1" name="Shape">
              <a:extLst>
                <a:ext uri="{FF2B5EF4-FFF2-40B4-BE49-F238E27FC236}">
                  <a16:creationId xmlns="" xmlns:a16="http://schemas.microsoft.com/office/drawing/2014/main" id="{D9ECFDE7-3AE0-774F-ADA0-801855B66E32}"/>
                </a:ext>
              </a:extLst>
            </p:cNvPr>
            <p:cNvSpPr/>
            <p:nvPr/>
          </p:nvSpPr>
          <p:spPr>
            <a:xfrm>
              <a:off x="53847999" y="15836900"/>
              <a:ext cx="4815844" cy="488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592" y="16419"/>
                  </a:moveTo>
                  <a:cubicBezTo>
                    <a:pt x="20472" y="14084"/>
                    <a:pt x="21600" y="11137"/>
                    <a:pt x="21600" y="7932"/>
                  </a:cubicBezTo>
                  <a:cubicBezTo>
                    <a:pt x="21600" y="5613"/>
                    <a:pt x="21013" y="3430"/>
                    <a:pt x="19977" y="1516"/>
                  </a:cubicBezTo>
                  <a:lnTo>
                    <a:pt x="18439" y="0"/>
                  </a:lnTo>
                  <a:cubicBezTo>
                    <a:pt x="20130" y="2212"/>
                    <a:pt x="21133" y="4957"/>
                    <a:pt x="21133" y="7932"/>
                  </a:cubicBezTo>
                  <a:cubicBezTo>
                    <a:pt x="21133" y="15212"/>
                    <a:pt x="15123" y="21134"/>
                    <a:pt x="7735" y="21134"/>
                  </a:cubicBezTo>
                  <a:cubicBezTo>
                    <a:pt x="4859" y="21134"/>
                    <a:pt x="2187" y="20236"/>
                    <a:pt x="0" y="18704"/>
                  </a:cubicBezTo>
                  <a:lnTo>
                    <a:pt x="0" y="19270"/>
                  </a:lnTo>
                  <a:cubicBezTo>
                    <a:pt x="2210" y="20741"/>
                    <a:pt x="4870" y="21600"/>
                    <a:pt x="7735" y="21600"/>
                  </a:cubicBezTo>
                  <a:cubicBezTo>
                    <a:pt x="10988" y="21600"/>
                    <a:pt x="13984" y="20489"/>
                    <a:pt x="16348" y="18636"/>
                  </a:cubicBezTo>
                  <a:lnTo>
                    <a:pt x="18592" y="16419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" name="Shape">
              <a:extLst>
                <a:ext uri="{FF2B5EF4-FFF2-40B4-BE49-F238E27FC236}">
                  <a16:creationId xmlns="" xmlns:a16="http://schemas.microsoft.com/office/drawing/2014/main" id="{558C17A6-737D-3C42-B859-5D381B2EF8F4}"/>
                </a:ext>
              </a:extLst>
            </p:cNvPr>
            <p:cNvSpPr/>
            <p:nvPr/>
          </p:nvSpPr>
          <p:spPr>
            <a:xfrm>
              <a:off x="53848000" y="20408899"/>
              <a:ext cx="3101337" cy="58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935"/>
                  </a:moveTo>
                  <a:cubicBezTo>
                    <a:pt x="18681" y="14150"/>
                    <a:pt x="15435" y="18180"/>
                    <a:pt x="12012" y="18180"/>
                  </a:cubicBezTo>
                  <a:cubicBezTo>
                    <a:pt x="7607" y="18180"/>
                    <a:pt x="3494" y="11526"/>
                    <a:pt x="0" y="0"/>
                  </a:cubicBezTo>
                  <a:lnTo>
                    <a:pt x="0" y="3983"/>
                  </a:lnTo>
                  <a:cubicBezTo>
                    <a:pt x="3512" y="15134"/>
                    <a:pt x="7625" y="21600"/>
                    <a:pt x="12012" y="21600"/>
                  </a:cubicBezTo>
                  <a:cubicBezTo>
                    <a:pt x="14966" y="21600"/>
                    <a:pt x="17788" y="18695"/>
                    <a:pt x="20388" y="13400"/>
                  </a:cubicBezTo>
                  <a:lnTo>
                    <a:pt x="21600" y="6935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="" xmlns:a16="http://schemas.microsoft.com/office/drawing/2014/main" id="{8A135747-8379-B74E-88D4-87B9975068D0}"/>
                </a:ext>
              </a:extLst>
            </p:cNvPr>
            <p:cNvSpPr/>
            <p:nvPr/>
          </p:nvSpPr>
          <p:spPr>
            <a:xfrm>
              <a:off x="59689999" y="17564100"/>
              <a:ext cx="59688" cy="302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38" y="0"/>
                  </a:moveTo>
                  <a:cubicBezTo>
                    <a:pt x="1838" y="1634"/>
                    <a:pt x="2298" y="3176"/>
                    <a:pt x="2298" y="4810"/>
                  </a:cubicBezTo>
                  <a:cubicBezTo>
                    <a:pt x="2298" y="10437"/>
                    <a:pt x="1378" y="16064"/>
                    <a:pt x="0" y="21600"/>
                  </a:cubicBezTo>
                  <a:lnTo>
                    <a:pt x="20222" y="17607"/>
                  </a:lnTo>
                  <a:cubicBezTo>
                    <a:pt x="21142" y="13341"/>
                    <a:pt x="21600" y="9076"/>
                    <a:pt x="21600" y="4810"/>
                  </a:cubicBezTo>
                  <a:cubicBezTo>
                    <a:pt x="21600" y="4447"/>
                    <a:pt x="21600" y="4084"/>
                    <a:pt x="21600" y="3812"/>
                  </a:cubicBezTo>
                  <a:lnTo>
                    <a:pt x="1838" y="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="" xmlns:a16="http://schemas.microsoft.com/office/drawing/2014/main" id="{7A17E4F0-560E-1745-A348-A5A5864DD272}"/>
                </a:ext>
              </a:extLst>
            </p:cNvPr>
            <p:cNvSpPr/>
            <p:nvPr/>
          </p:nvSpPr>
          <p:spPr>
            <a:xfrm>
              <a:off x="56324500" y="21069299"/>
              <a:ext cx="163829" cy="3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6409" y="21600"/>
                  </a:lnTo>
                  <a:lnTo>
                    <a:pt x="21600" y="0"/>
                  </a:lnTo>
                  <a:cubicBezTo>
                    <a:pt x="14400" y="7664"/>
                    <a:pt x="7201" y="14632"/>
                    <a:pt x="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="" xmlns:a16="http://schemas.microsoft.com/office/drawing/2014/main" id="{1D97B64C-EFF4-AA41-99A6-9202553F422C}"/>
                </a:ext>
              </a:extLst>
            </p:cNvPr>
            <p:cNvSpPr/>
            <p:nvPr/>
          </p:nvSpPr>
          <p:spPr>
            <a:xfrm>
              <a:off x="53848000" y="21056600"/>
              <a:ext cx="100329" cy="49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cubicBezTo>
                    <a:pt x="14217" y="14954"/>
                    <a:pt x="7109" y="7754"/>
                    <a:pt x="0" y="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">
              <a:extLst>
                <a:ext uri="{FF2B5EF4-FFF2-40B4-BE49-F238E27FC236}">
                  <a16:creationId xmlns="" xmlns:a16="http://schemas.microsoft.com/office/drawing/2014/main" id="{83830A49-AAC6-2B47-9430-784114A4240C}"/>
                </a:ext>
              </a:extLst>
            </p:cNvPr>
            <p:cNvSpPr/>
            <p:nvPr/>
          </p:nvSpPr>
          <p:spPr>
            <a:xfrm>
              <a:off x="53847999" y="20739099"/>
              <a:ext cx="980444" cy="369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270"/>
                  </a:moveTo>
                  <a:cubicBezTo>
                    <a:pt x="4645" y="11951"/>
                    <a:pt x="9541" y="17443"/>
                    <a:pt x="14661" y="21600"/>
                  </a:cubicBezTo>
                  <a:lnTo>
                    <a:pt x="21600" y="21600"/>
                  </a:lnTo>
                  <a:cubicBezTo>
                    <a:pt x="13934" y="17221"/>
                    <a:pt x="6659" y="9872"/>
                    <a:pt x="0" y="0"/>
                  </a:cubicBezTo>
                  <a:lnTo>
                    <a:pt x="0" y="5270"/>
                  </a:ln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">
              <a:extLst>
                <a:ext uri="{FF2B5EF4-FFF2-40B4-BE49-F238E27FC236}">
                  <a16:creationId xmlns="" xmlns:a16="http://schemas.microsoft.com/office/drawing/2014/main" id="{4E8A7F76-048A-0447-945C-DC18E67926CC}"/>
                </a:ext>
              </a:extLst>
            </p:cNvPr>
            <p:cNvSpPr/>
            <p:nvPr/>
          </p:nvSpPr>
          <p:spPr>
            <a:xfrm>
              <a:off x="53848000" y="15341600"/>
              <a:ext cx="4006850" cy="456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97" y="21600"/>
                  </a:moveTo>
                  <a:cubicBezTo>
                    <a:pt x="16082" y="21600"/>
                    <a:pt x="21600" y="16756"/>
                    <a:pt x="21600" y="10800"/>
                  </a:cubicBezTo>
                  <a:cubicBezTo>
                    <a:pt x="21600" y="4844"/>
                    <a:pt x="16082" y="0"/>
                    <a:pt x="9297" y="0"/>
                  </a:cubicBezTo>
                  <a:cubicBezTo>
                    <a:pt x="5587" y="0"/>
                    <a:pt x="2259" y="1448"/>
                    <a:pt x="0" y="3732"/>
                  </a:cubicBezTo>
                  <a:lnTo>
                    <a:pt x="0" y="4826"/>
                  </a:lnTo>
                  <a:cubicBezTo>
                    <a:pt x="2102" y="2314"/>
                    <a:pt x="5484" y="685"/>
                    <a:pt x="9297" y="685"/>
                  </a:cubicBezTo>
                  <a:cubicBezTo>
                    <a:pt x="15651" y="685"/>
                    <a:pt x="20826" y="5223"/>
                    <a:pt x="20826" y="10806"/>
                  </a:cubicBezTo>
                  <a:cubicBezTo>
                    <a:pt x="20826" y="16389"/>
                    <a:pt x="15657" y="20927"/>
                    <a:pt x="9297" y="20927"/>
                  </a:cubicBezTo>
                  <a:cubicBezTo>
                    <a:pt x="5484" y="20927"/>
                    <a:pt x="2102" y="19292"/>
                    <a:pt x="0" y="16786"/>
                  </a:cubicBezTo>
                  <a:lnTo>
                    <a:pt x="0" y="17880"/>
                  </a:lnTo>
                  <a:cubicBezTo>
                    <a:pt x="2259" y="20152"/>
                    <a:pt x="5587" y="21600"/>
                    <a:pt x="9297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hape">
              <a:extLst>
                <a:ext uri="{FF2B5EF4-FFF2-40B4-BE49-F238E27FC236}">
                  <a16:creationId xmlns="" xmlns:a16="http://schemas.microsoft.com/office/drawing/2014/main" id="{FB9E4605-0865-604F-B0D1-D23708390E9E}"/>
                </a:ext>
              </a:extLst>
            </p:cNvPr>
            <p:cNvSpPr/>
            <p:nvPr/>
          </p:nvSpPr>
          <p:spPr>
            <a:xfrm>
              <a:off x="53847999" y="15887699"/>
              <a:ext cx="3468366" cy="348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41" y="21600"/>
                  </a:moveTo>
                  <a:cubicBezTo>
                    <a:pt x="16728" y="21600"/>
                    <a:pt x="21600" y="16755"/>
                    <a:pt x="21600" y="10800"/>
                  </a:cubicBezTo>
                  <a:cubicBezTo>
                    <a:pt x="21600" y="4845"/>
                    <a:pt x="16728" y="0"/>
                    <a:pt x="10741" y="0"/>
                  </a:cubicBezTo>
                  <a:cubicBezTo>
                    <a:pt x="5299" y="0"/>
                    <a:pt x="783" y="3996"/>
                    <a:pt x="0" y="9195"/>
                  </a:cubicBezTo>
                  <a:lnTo>
                    <a:pt x="0" y="12405"/>
                  </a:lnTo>
                  <a:cubicBezTo>
                    <a:pt x="783" y="17596"/>
                    <a:pt x="5299" y="21600"/>
                    <a:pt x="10741" y="21600"/>
                  </a:cubicBezTo>
                  <a:close/>
                  <a:moveTo>
                    <a:pt x="10741" y="1054"/>
                  </a:moveTo>
                  <a:cubicBezTo>
                    <a:pt x="16143" y="1054"/>
                    <a:pt x="20540" y="5428"/>
                    <a:pt x="20540" y="10800"/>
                  </a:cubicBezTo>
                  <a:cubicBezTo>
                    <a:pt x="20540" y="16172"/>
                    <a:pt x="16143" y="20546"/>
                    <a:pt x="10741" y="20546"/>
                  </a:cubicBezTo>
                  <a:cubicBezTo>
                    <a:pt x="5339" y="20546"/>
                    <a:pt x="941" y="16172"/>
                    <a:pt x="941" y="10800"/>
                  </a:cubicBezTo>
                  <a:cubicBezTo>
                    <a:pt x="949" y="5428"/>
                    <a:pt x="5339" y="1054"/>
                    <a:pt x="10741" y="1054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">
              <a:extLst>
                <a:ext uri="{FF2B5EF4-FFF2-40B4-BE49-F238E27FC236}">
                  <a16:creationId xmlns="" xmlns:a16="http://schemas.microsoft.com/office/drawing/2014/main" id="{1CFDC0CB-921E-FA4E-9A3E-79D6FAA132D3}"/>
                </a:ext>
              </a:extLst>
            </p:cNvPr>
            <p:cNvSpPr/>
            <p:nvPr/>
          </p:nvSpPr>
          <p:spPr>
            <a:xfrm>
              <a:off x="53848000" y="15074900"/>
              <a:ext cx="4277358" cy="510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extrusionOk="0">
                  <a:moveTo>
                    <a:pt x="21600" y="10803"/>
                  </a:moveTo>
                  <a:cubicBezTo>
                    <a:pt x="21600" y="4848"/>
                    <a:pt x="15815" y="0"/>
                    <a:pt x="8709" y="0"/>
                  </a:cubicBezTo>
                  <a:cubicBezTo>
                    <a:pt x="5355" y="0"/>
                    <a:pt x="2296" y="1080"/>
                    <a:pt x="0" y="2843"/>
                  </a:cubicBezTo>
                  <a:lnTo>
                    <a:pt x="0" y="3617"/>
                  </a:lnTo>
                  <a:cubicBezTo>
                    <a:pt x="2219" y="1731"/>
                    <a:pt x="5304" y="554"/>
                    <a:pt x="8709" y="554"/>
                  </a:cubicBezTo>
                  <a:cubicBezTo>
                    <a:pt x="15450" y="554"/>
                    <a:pt x="20933" y="5149"/>
                    <a:pt x="20933" y="10797"/>
                  </a:cubicBezTo>
                  <a:cubicBezTo>
                    <a:pt x="20933" y="16446"/>
                    <a:pt x="15450" y="21041"/>
                    <a:pt x="8709" y="21041"/>
                  </a:cubicBezTo>
                  <a:cubicBezTo>
                    <a:pt x="5304" y="21041"/>
                    <a:pt x="2219" y="19869"/>
                    <a:pt x="0" y="17978"/>
                  </a:cubicBezTo>
                  <a:lnTo>
                    <a:pt x="0" y="18752"/>
                  </a:lnTo>
                  <a:cubicBezTo>
                    <a:pt x="2296" y="20520"/>
                    <a:pt x="5355" y="21595"/>
                    <a:pt x="8709" y="21595"/>
                  </a:cubicBezTo>
                  <a:cubicBezTo>
                    <a:pt x="15815" y="21600"/>
                    <a:pt x="21600" y="16758"/>
                    <a:pt x="21600" y="10803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" name="Shape">
              <a:extLst>
                <a:ext uri="{FF2B5EF4-FFF2-40B4-BE49-F238E27FC236}">
                  <a16:creationId xmlns="" xmlns:a16="http://schemas.microsoft.com/office/drawing/2014/main" id="{9AA70D3A-CB24-2B4F-9AB6-4F8E487512CA}"/>
                </a:ext>
              </a:extLst>
            </p:cNvPr>
            <p:cNvSpPr/>
            <p:nvPr/>
          </p:nvSpPr>
          <p:spPr>
            <a:xfrm>
              <a:off x="53848000" y="14808199"/>
              <a:ext cx="4546600" cy="5643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4846"/>
                    <a:pt x="15585" y="0"/>
                    <a:pt x="8194" y="0"/>
                  </a:cubicBezTo>
                  <a:cubicBezTo>
                    <a:pt x="5110" y="0"/>
                    <a:pt x="2269" y="841"/>
                    <a:pt x="0" y="2255"/>
                  </a:cubicBezTo>
                  <a:lnTo>
                    <a:pt x="0" y="2834"/>
                  </a:lnTo>
                  <a:cubicBezTo>
                    <a:pt x="2226" y="1346"/>
                    <a:pt x="5080" y="452"/>
                    <a:pt x="8194" y="452"/>
                  </a:cubicBezTo>
                  <a:cubicBezTo>
                    <a:pt x="15277" y="452"/>
                    <a:pt x="21039" y="5094"/>
                    <a:pt x="21039" y="10800"/>
                  </a:cubicBezTo>
                  <a:cubicBezTo>
                    <a:pt x="21039" y="16506"/>
                    <a:pt x="15277" y="21148"/>
                    <a:pt x="8194" y="21148"/>
                  </a:cubicBezTo>
                  <a:cubicBezTo>
                    <a:pt x="5080" y="21148"/>
                    <a:pt x="2226" y="20254"/>
                    <a:pt x="0" y="18766"/>
                  </a:cubicBezTo>
                  <a:lnTo>
                    <a:pt x="0" y="19345"/>
                  </a:lnTo>
                  <a:cubicBezTo>
                    <a:pt x="2269" y="20759"/>
                    <a:pt x="5110" y="21600"/>
                    <a:pt x="8194" y="21600"/>
                  </a:cubicBezTo>
                  <a:cubicBezTo>
                    <a:pt x="15585" y="21600"/>
                    <a:pt x="21600" y="16754"/>
                    <a:pt x="21600" y="108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" name="Shape">
              <a:extLst>
                <a:ext uri="{FF2B5EF4-FFF2-40B4-BE49-F238E27FC236}">
                  <a16:creationId xmlns="" xmlns:a16="http://schemas.microsoft.com/office/drawing/2014/main" id="{BE6A455F-0F0F-4B4E-B426-5711EE4B201E}"/>
                </a:ext>
              </a:extLst>
            </p:cNvPr>
            <p:cNvSpPr/>
            <p:nvPr/>
          </p:nvSpPr>
          <p:spPr>
            <a:xfrm>
              <a:off x="53848000" y="14541499"/>
              <a:ext cx="3519166" cy="704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9495" y="11092"/>
                  </a:lnTo>
                  <a:cubicBezTo>
                    <a:pt x="16837" y="4009"/>
                    <a:pt x="13805" y="0"/>
                    <a:pt x="10586" y="0"/>
                  </a:cubicBezTo>
                  <a:cubicBezTo>
                    <a:pt x="6673" y="0"/>
                    <a:pt x="3024" y="5955"/>
                    <a:pt x="0" y="16151"/>
                  </a:cubicBezTo>
                  <a:lnTo>
                    <a:pt x="0" y="20082"/>
                  </a:lnTo>
                  <a:cubicBezTo>
                    <a:pt x="2993" y="9496"/>
                    <a:pt x="6641" y="3230"/>
                    <a:pt x="10586" y="3230"/>
                  </a:cubicBezTo>
                  <a:cubicBezTo>
                    <a:pt x="14717" y="3191"/>
                    <a:pt x="18529" y="10041"/>
                    <a:pt x="21600" y="21600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2" name="Shape">
              <a:extLst>
                <a:ext uri="{FF2B5EF4-FFF2-40B4-BE49-F238E27FC236}">
                  <a16:creationId xmlns="" xmlns:a16="http://schemas.microsoft.com/office/drawing/2014/main" id="{D5556BF4-947E-B749-B9D0-8888C68C22C9}"/>
                </a:ext>
              </a:extLst>
            </p:cNvPr>
            <p:cNvSpPr/>
            <p:nvPr/>
          </p:nvSpPr>
          <p:spPr>
            <a:xfrm>
              <a:off x="54102000" y="16154399"/>
              <a:ext cx="2948943" cy="294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53" y="21600"/>
                    <a:pt x="21600" y="16753"/>
                    <a:pt x="21600" y="10800"/>
                  </a:cubicBezTo>
                  <a:cubicBezTo>
                    <a:pt x="21600" y="4847"/>
                    <a:pt x="16753" y="0"/>
                    <a:pt x="10800" y="0"/>
                  </a:cubicBezTo>
                  <a:cubicBezTo>
                    <a:pt x="4847" y="0"/>
                    <a:pt x="0" y="4847"/>
                    <a:pt x="0" y="10800"/>
                  </a:cubicBezTo>
                  <a:cubicBezTo>
                    <a:pt x="0" y="16763"/>
                    <a:pt x="4847" y="21600"/>
                    <a:pt x="10800" y="21600"/>
                  </a:cubicBezTo>
                  <a:close/>
                  <a:moveTo>
                    <a:pt x="10800" y="1358"/>
                  </a:moveTo>
                  <a:cubicBezTo>
                    <a:pt x="16009" y="1358"/>
                    <a:pt x="20251" y="5600"/>
                    <a:pt x="20251" y="10809"/>
                  </a:cubicBezTo>
                  <a:cubicBezTo>
                    <a:pt x="20251" y="16019"/>
                    <a:pt x="16009" y="20260"/>
                    <a:pt x="10800" y="20260"/>
                  </a:cubicBezTo>
                  <a:cubicBezTo>
                    <a:pt x="5591" y="20260"/>
                    <a:pt x="1349" y="16019"/>
                    <a:pt x="1349" y="10809"/>
                  </a:cubicBezTo>
                  <a:cubicBezTo>
                    <a:pt x="1349" y="5600"/>
                    <a:pt x="5591" y="1358"/>
                    <a:pt x="10800" y="1358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1E401285-0A6E-4F70-86DB-227CB70FE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28288" y="402592"/>
            <a:ext cx="4042101" cy="1386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4A11A794-A338-4A3D-A44B-9F224F209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6612" y="1479550"/>
            <a:ext cx="1701800" cy="33731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="" xmlns:a16="http://schemas.microsoft.com/office/drawing/2014/main" id="{F084121D-C173-41BF-A8BF-A7307C52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="" xmlns:a16="http://schemas.microsoft.com/office/drawing/2014/main" id="{D7E377AD-FE2F-4ACD-975A-1CA31E6E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="" xmlns:a16="http://schemas.microsoft.com/office/drawing/2014/main" id="{8DD8FB59-3532-4BA9-BBBF-A18CF504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319E888-69DF-4A19-BF5D-F6CF70DE7D06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="" xmlns:a16="http://schemas.microsoft.com/office/drawing/2014/main" id="{88B00100-82A6-46DB-AB35-5266F91AE7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86612" y="393385"/>
            <a:ext cx="1701800" cy="228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="" xmlns:a16="http://schemas.microsoft.com/office/drawing/2014/main" id="{CCE23A20-9D3A-4A2C-8AD2-D6BCBFFE80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86612" y="627857"/>
            <a:ext cx="1701800" cy="228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="" xmlns:a16="http://schemas.microsoft.com/office/drawing/2014/main" id="{7686557C-B6EC-41CF-A5C6-C78D6675CE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86612" y="862330"/>
            <a:ext cx="1701800" cy="228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  <p:sp>
        <p:nvSpPr>
          <p:cNvPr id="43" name="Picture Placeholder 4">
            <a:extLst>
              <a:ext uri="{FF2B5EF4-FFF2-40B4-BE49-F238E27FC236}">
                <a16:creationId xmlns="" xmlns:a16="http://schemas.microsoft.com/office/drawing/2014/main" id="{F7545911-091D-324B-81D4-657F0044406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171255" y="2733675"/>
            <a:ext cx="1185862" cy="1420813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7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73C8F66-424B-4BE0-9AB2-2669C9DD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086EF-1F45-4ECD-8D5C-3F0C3828F6FB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E5F4461-CFCB-47B7-A030-98DC5B91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5AB1FCF-C84F-4E4B-88F0-C20F0086D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218E8-C0C8-4525-BD5F-99356FF4A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2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673959" y="5982900"/>
            <a:ext cx="379607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A5CD00"/>
                </a:solidFill>
              </a:rPr>
              <a:t>T</a:t>
            </a:r>
            <a:r>
              <a:rPr lang="en-US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59936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effectLst/>
              </a:rPr>
              <a:t>Designed</a:t>
            </a:r>
            <a:r>
              <a:rPr lang="en-US" baseline="0">
                <a:solidFill>
                  <a:schemeClr val="bg1"/>
                </a:solidFill>
                <a:effectLst/>
              </a:rPr>
              <a:t> with        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4977441" y="2705803"/>
            <a:ext cx="261456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23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presentationgo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4955999-3F16-4981-A06E-18A5D24D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2A96D25-75A9-4D75-AB9A-6EE624DCA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D9AF7A-EE03-4D7F-A307-7313D622B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1B086EF-1F45-4ECD-8D5C-3F0C3828F6FB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A2F644-5B7A-41CE-AF8F-CD3A5E8C9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BD2754-AA0C-4D86-9E6D-4B555D983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3A218E8-C0C8-4525-BD5F-99356FF4A84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A1857C97-E013-43FE-9E82-298502542D0C}"/>
              </a:ext>
            </a:extLst>
          </p:cNvPr>
          <p:cNvGrpSpPr/>
          <p:nvPr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D6014953-82F7-4EF3-8CFB-C5EA554C47C0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73E560A8-6351-4498-893D-9570E04A7A14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="" xmlns:a16="http://schemas.microsoft.com/office/drawing/2014/main" id="{CB872D7E-C6E1-47AE-968B-325FA9FB19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3D9864D-2D40-4BCD-B905-77BE8C94187D}"/>
              </a:ext>
            </a:extLst>
          </p:cNvPr>
          <p:cNvSpPr/>
          <p:nvPr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  <a:hlinkClick r:id="rId10" tooltip="PresentationGo!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presentationgo.com</a:t>
            </a:r>
            <a:endParaRPr lang="en-US" sz="11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79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0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8" y="86325"/>
            <a:ext cx="1537309" cy="197107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1476376" y="756237"/>
            <a:ext cx="6600824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th-TH" sz="48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นวัตกรรม</a:t>
            </a:r>
            <a:r>
              <a:rPr lang="th-TH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การบริหารสถานศึกษา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561" y="3916531"/>
            <a:ext cx="86199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เสนอ 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ผศ.ดร.ศันสนีย์ จะ</a:t>
            </a:r>
            <a:r>
              <a:rPr lang="th-TH" sz="32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สุวรรณ์</a:t>
            </a:r>
            <a:endParaRPr lang="th-TH" sz="32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รายวิชา จริยธรรมสำหรับผู้บริหารและความเป็นนักบริหารมืออาชีพ (</a:t>
            </a:r>
            <a:r>
              <a:rPr lang="en-US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EAD5626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32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" y="1808397"/>
            <a:ext cx="77342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จัดทำโดย </a:t>
            </a:r>
          </a:p>
          <a:p>
            <a:pPr algn="ctr"/>
            <a:r>
              <a:rPr lang="th-TH" sz="3200" b="1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    นางสาวอังศุมา</a:t>
            </a:r>
            <a:r>
              <a:rPr lang="th-TH" sz="3200" b="1" dirty="0" err="1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ลิน</a:t>
            </a:r>
            <a:r>
              <a:rPr lang="th-TH" sz="3200" b="1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 นพพรพิกุลสกุล </a:t>
            </a:r>
          </a:p>
          <a:p>
            <a:pPr algn="ctr"/>
            <a:r>
              <a:rPr lang="th-TH" sz="3200" b="1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    รหัสนักศึกษา 62561802046</a:t>
            </a:r>
          </a:p>
          <a:p>
            <a:pPr algn="ctr"/>
            <a:r>
              <a:rPr lang="th-TH" sz="3200" b="1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     </a:t>
            </a:r>
            <a:endParaRPr lang="th-TH" sz="3200" b="1" dirty="0" smtClean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/>
            <a:r>
              <a:rPr lang="th-TH" sz="3200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       </a:t>
            </a:r>
            <a:endParaRPr lang="th-TH" sz="3200" b="1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8358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1897592" y="425749"/>
            <a:ext cx="535940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งานวิจัยที่เกี่ยวข้อง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866775" y="2686050"/>
            <a:ext cx="7448550" cy="404812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แนวคิดเชิงนวัตกรรมสำหรับสถานศึกษาในศตวรรษที่ 21 ซึ่งเป็นยุคที่ให้ความสำคัญกับกระแสของนวัตกรรมนั้น มีแนวคิดที่เกี่ยวข้ององค์การทางการศึกษาทั้ง 2 ระดับ คือ </a:t>
            </a:r>
            <a:b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24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ระดับปัจ</a:t>
            </a:r>
            <a:r>
              <a:rPr lang="th-TH" sz="2400" b="1" dirty="0" err="1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เจค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บุคคล 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ได้แก่ ทักษะการคิดเชิง</a:t>
            </a: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นวัตกรรม</a:t>
            </a:r>
            <a:r>
              <a:rPr lang="en-US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Innovative Thinking skills) 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เป็นสิ่งที่ครูและบุคลากรทางการศึกษา และผู้บริหารจะต้องหมั่นฝึกฝนจนเกิดความชำนาญก็จะกลายเป็นทักษะพื้นฐานสำคัญในการพัฒนานวัตกรรมทางการศึกษาของ</a:t>
            </a: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สถานศึกษา</a:t>
            </a:r>
            <a:b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2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2. ระดับ</a:t>
            </a:r>
            <a:r>
              <a:rPr lang="th-TH" sz="24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องค์การ </a:t>
            </a:r>
            <a:r>
              <a:rPr lang="th-TH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ในการคิดค้น ริเริ่มพัฒนานวัตกรรมขององค์การโดยใช้กระบวนการจัดการความรู้ที่มีประสิทธิผลทั้งด้านเทคโนโลยีโครงสร้าง และวัฒนธรรม เมื่อปฏิบัติอย่างต่อเนื่องและยั่งยืนท้ายที่สุดก็จะทำ ให้สถานศึกษาเป็นองค์การแห่งนวัตกรรม (</a:t>
            </a:r>
            <a:r>
              <a:rPr lang="en-US" sz="2400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Innovative Organization)</a:t>
            </a:r>
            <a:endParaRPr lang="th-TH" sz="24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 Placeholder 10"/>
          <p:cNvSpPr txBox="1">
            <a:spLocks/>
          </p:cNvSpPr>
          <p:nvPr/>
        </p:nvSpPr>
        <p:spPr>
          <a:xfrm>
            <a:off x="989542" y="1181849"/>
            <a:ext cx="7153274" cy="133275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36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สุกัญญา แช่มช้อย  </a:t>
            </a:r>
            <a:br>
              <a:rPr lang="th-TH" sz="36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บทความวิชาการ : </a:t>
            </a:r>
            <a:r>
              <a:rPr lang="th-TH" b="1" i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แนวคิดเชิงนวัตกรรม</a:t>
            </a:r>
            <a:r>
              <a:rPr lang="th-TH" b="1" i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สำหรับ</a:t>
            </a:r>
            <a:br>
              <a:rPr lang="th-TH" b="1" i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b="1" i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b="1" i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บริหารสถานศึกษาในศตวรรษที่ 21</a:t>
            </a:r>
          </a:p>
        </p:txBody>
      </p:sp>
    </p:spTree>
    <p:extLst>
      <p:ext uri="{BB962C8B-B14F-4D97-AF65-F5344CB8AC3E}">
        <p14:creationId xmlns:p14="http://schemas.microsoft.com/office/powerpoint/2010/main" val="112377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53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53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1897592" y="778174"/>
            <a:ext cx="535940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งานวิจัยที่เกี่ยวข้อง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533400" y="3543300"/>
            <a:ext cx="8286750" cy="263842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นวัตกรรมบริหาร หมายถึง กา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รนำแนวคิด </a:t>
            </a:r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ทฤษฎี ที่มีอยู่แล้วมาพัฒนา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ให้เหมาะสม</a:t>
            </a:r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สภาพบริบท หรือประยุกต์ใช้ในการแก้ไขปัญหาและการบริหารสถานศึกษา เพื่อ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พัฒนาก่อให้เกิด</a:t>
            </a:r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การเปลี่ยนแปลงอย่างมีประสิทธิภาพ </a:t>
            </a:r>
          </a:p>
        </p:txBody>
      </p:sp>
      <p:sp>
        <p:nvSpPr>
          <p:cNvPr id="6" name="Text Placeholder 10"/>
          <p:cNvSpPr txBox="1">
            <a:spLocks/>
          </p:cNvSpPr>
          <p:nvPr/>
        </p:nvSpPr>
        <p:spPr>
          <a:xfrm>
            <a:off x="219075" y="1943849"/>
            <a:ext cx="8686800" cy="133275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44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นางสาว</a:t>
            </a:r>
            <a:r>
              <a:rPr lang="th-TH" sz="44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วิไล ปรึกษากร </a:t>
            </a:r>
            <a:br>
              <a:rPr lang="th-TH" sz="44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600" b="1" i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นวัตกรรม</a:t>
            </a:r>
            <a:r>
              <a:rPr lang="th-TH" sz="3600" b="1" i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การบริหารงาน</a:t>
            </a:r>
            <a:r>
              <a:rPr lang="th-TH" sz="3600" b="1" i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วิชาการของ</a:t>
            </a:r>
            <a:r>
              <a:rPr lang="th-TH" sz="3600" b="1" i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ผู้บริหารสถานศึกษาขั้นพื้นฐาน </a:t>
            </a:r>
          </a:p>
        </p:txBody>
      </p:sp>
    </p:spTree>
    <p:extLst>
      <p:ext uri="{BB962C8B-B14F-4D97-AF65-F5344CB8AC3E}">
        <p14:creationId xmlns:p14="http://schemas.microsoft.com/office/powerpoint/2010/main" val="172128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53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53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354" y="2593975"/>
            <a:ext cx="6112042" cy="1325563"/>
          </a:xfrm>
        </p:spPr>
        <p:txBody>
          <a:bodyPr>
            <a:noAutofit/>
          </a:bodyPr>
          <a:lstStyle/>
          <a:p>
            <a:r>
              <a:rPr lang="th-TH" sz="13800" dirty="0" smtClean="0">
                <a:solidFill>
                  <a:schemeClr val="bg1"/>
                </a:solidFill>
              </a:rPr>
              <a:t>ขอบคุณค่ะ</a:t>
            </a:r>
            <a:endParaRPr lang="th-TH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83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419100" y="1605367"/>
            <a:ext cx="762000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นวัตกรรมการบริหารสถานศึกษา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908871" y="2570433"/>
            <a:ext cx="7583920" cy="2306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685800" indent="-685800" algn="l">
              <a:buFont typeface="Wingdings" pitchFamily="2" charset="2"/>
              <a:buChar char="v"/>
            </a:pPr>
            <a:r>
              <a:rPr lang="th-TH" sz="4800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ความหมายของนวัตกรรม</a:t>
            </a:r>
          </a:p>
          <a:p>
            <a:pPr marL="685800" indent="-685800" algn="l">
              <a:buFont typeface="Wingdings" pitchFamily="2" charset="2"/>
              <a:buChar char="v"/>
            </a:pPr>
            <a:r>
              <a:rPr lang="th-TH" sz="4800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แนวคิดและทฤษฎีที่เกี่ยวข้อง</a:t>
            </a:r>
          </a:p>
          <a:p>
            <a:pPr marL="685800" indent="-685800" algn="l">
              <a:buFont typeface="Wingdings" pitchFamily="2" charset="2"/>
              <a:buChar char="v"/>
            </a:pPr>
            <a:r>
              <a:rPr lang="th-TH" sz="4800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งานวิจัยที่เกี่ยวข้อง และ</a:t>
            </a:r>
            <a:r>
              <a:rPr lang="th-TH" sz="4800" dirty="0" smtClean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กรณีศึกษา</a:t>
            </a:r>
            <a:endParaRPr lang="th-TH" sz="4800" dirty="0">
              <a:solidFill>
                <a:srgbClr val="FFFFFF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871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425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925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0" grpId="3"/>
      <p:bldP spid="10" grpId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0"/>
          <p:cNvSpPr txBox="1">
            <a:spLocks/>
          </p:cNvSpPr>
          <p:nvPr/>
        </p:nvSpPr>
        <p:spPr>
          <a:xfrm>
            <a:off x="371476" y="980566"/>
            <a:ext cx="6829424" cy="8873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นายบุญเลิศ เลิศ วีระพรกานต์</a:t>
            </a:r>
          </a:p>
          <a:p>
            <a:pPr marL="0" indent="0" algn="thaiDi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    นวัตกรรม คือ เครื่องมือ รูปแบบ วิธีการ ที่สร้างสรรค์ขึ้นมาใหม่ หรือ ปรับปรุงต่อยอดของเดิมเพื่อใช้ในการแก้ปัญหา พัฒนาองค์กรให้บรรลุตามเป้าหมาย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itle 11"/>
          <p:cNvSpPr>
            <a:spLocks noGrp="1"/>
          </p:cNvSpPr>
          <p:nvPr>
            <p:ph type="title"/>
          </p:nvPr>
        </p:nvSpPr>
        <p:spPr>
          <a:xfrm>
            <a:off x="48128" y="84224"/>
            <a:ext cx="4812625" cy="640250"/>
          </a:xfrm>
          <a:effectLst>
            <a:glow rad="228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h-TH" sz="4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ความหมายของ</a:t>
            </a:r>
            <a:r>
              <a:rPr lang="th-TH" sz="4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นวัตกรรม</a:t>
            </a:r>
            <a:endParaRPr lang="th-TH" sz="40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 Placeholder 10"/>
          <p:cNvSpPr txBox="1">
            <a:spLocks/>
          </p:cNvSpPr>
          <p:nvPr/>
        </p:nvSpPr>
        <p:spPr>
          <a:xfrm>
            <a:off x="371476" y="2002241"/>
            <a:ext cx="6829424" cy="133150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defRPr>
            </a:lvl1pPr>
            <a:lvl2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z="1800" dirty="0" smtClean="0"/>
              <a:t>สุกัญญา แช่มช้อย</a:t>
            </a:r>
            <a:endParaRPr lang="th-TH" sz="1800" dirty="0"/>
          </a:p>
          <a:p>
            <a:pPr algn="thaiDist"/>
            <a:r>
              <a:rPr lang="th-TH" sz="1800" b="0" dirty="0"/>
              <a:t>นวัตกรรม (</a:t>
            </a:r>
            <a:r>
              <a:rPr lang="en-US" sz="1800" b="0" dirty="0"/>
              <a:t>Innovation) </a:t>
            </a:r>
            <a:r>
              <a:rPr lang="th-TH" sz="1800" b="0" dirty="0"/>
              <a:t>มีรากศัพท์มา</a:t>
            </a:r>
            <a:r>
              <a:rPr lang="th-TH" sz="1800" b="0" dirty="0" smtClean="0"/>
              <a:t>จากภาษา</a:t>
            </a:r>
            <a:r>
              <a:rPr lang="th-TH" sz="1800" b="0" dirty="0"/>
              <a:t>ละ</a:t>
            </a:r>
            <a:r>
              <a:rPr lang="th-TH" sz="1800" b="0" dirty="0" err="1"/>
              <a:t>ติน</a:t>
            </a:r>
            <a:r>
              <a:rPr lang="th-TH" sz="1800" b="0" dirty="0"/>
              <a:t>ว่า “</a:t>
            </a:r>
            <a:r>
              <a:rPr lang="en-US" sz="1800" b="0" dirty="0"/>
              <a:t>nova</a:t>
            </a:r>
            <a:r>
              <a:rPr lang="en-US" sz="1800" b="0" dirty="0" smtClean="0"/>
              <a:t>” </a:t>
            </a:r>
            <a:r>
              <a:rPr lang="th-TH" sz="1800" b="0" dirty="0" smtClean="0"/>
              <a:t>ซึ่ง</a:t>
            </a:r>
            <a:r>
              <a:rPr lang="th-TH" sz="1800" b="0" dirty="0"/>
              <a:t>แปลว่า “ใหม่” </a:t>
            </a:r>
            <a:r>
              <a:rPr lang="th-TH" sz="1800" b="0" dirty="0" smtClean="0"/>
              <a:t>หรือ </a:t>
            </a:r>
            <a:r>
              <a:rPr lang="en-US" sz="1800" b="0" dirty="0" smtClean="0"/>
              <a:t>“</a:t>
            </a:r>
            <a:r>
              <a:rPr lang="en-US" sz="1800" b="0" dirty="0" err="1" smtClean="0"/>
              <a:t>innovare</a:t>
            </a:r>
            <a:r>
              <a:rPr lang="en-US" sz="1800" b="0" dirty="0" smtClean="0"/>
              <a:t>” </a:t>
            </a:r>
            <a:r>
              <a:rPr lang="th-TH" sz="1800" b="0" dirty="0" smtClean="0"/>
              <a:t/>
            </a:r>
            <a:br>
              <a:rPr lang="th-TH" sz="1800" b="0" dirty="0" smtClean="0"/>
            </a:br>
            <a:r>
              <a:rPr lang="th-TH" sz="1800" b="0" dirty="0" smtClean="0"/>
              <a:t>แปลว่า </a:t>
            </a:r>
            <a:r>
              <a:rPr lang="th-TH" sz="1800" b="0" dirty="0"/>
              <a:t>“ทำสิ่งใหม่ขึ้นมา</a:t>
            </a:r>
            <a:r>
              <a:rPr lang="th-TH" sz="1800" b="0" dirty="0" smtClean="0"/>
              <a:t>” ส่วน</a:t>
            </a:r>
            <a:r>
              <a:rPr lang="th-TH" sz="1800" b="0" dirty="0"/>
              <a:t>คำ</a:t>
            </a:r>
            <a:r>
              <a:rPr lang="th-TH" sz="1800" b="0" dirty="0" smtClean="0"/>
              <a:t>ว่า “</a:t>
            </a:r>
            <a:r>
              <a:rPr lang="th-TH" sz="1800" b="0" dirty="0"/>
              <a:t>นวัตกรรม</a:t>
            </a:r>
            <a:r>
              <a:rPr lang="th-TH" sz="1800" b="0" dirty="0" smtClean="0"/>
              <a:t>” มา</a:t>
            </a:r>
            <a:r>
              <a:rPr lang="th-TH" sz="1800" b="0" dirty="0"/>
              <a:t>จากคำบาลีสันสฤต คือ “</a:t>
            </a:r>
            <a:r>
              <a:rPr lang="th-TH" sz="1800" b="0" dirty="0" err="1"/>
              <a:t>นว</a:t>
            </a:r>
            <a:r>
              <a:rPr lang="th-TH" sz="1800" b="0" dirty="0"/>
              <a:t>” </a:t>
            </a:r>
            <a:r>
              <a:rPr lang="th-TH" sz="1800" b="0" dirty="0" smtClean="0"/>
              <a:t>แปลว่า ใหม่ </a:t>
            </a:r>
            <a:r>
              <a:rPr lang="th-TH" sz="1800" b="0" dirty="0"/>
              <a:t>และ “กรรม” </a:t>
            </a:r>
            <a:r>
              <a:rPr lang="th-TH" sz="1800" b="0" dirty="0" smtClean="0"/>
              <a:t/>
            </a:r>
            <a:br>
              <a:rPr lang="th-TH" sz="1800" b="0" dirty="0" smtClean="0"/>
            </a:br>
            <a:r>
              <a:rPr lang="th-TH" sz="1800" b="0" dirty="0" smtClean="0"/>
              <a:t>หมายถึง </a:t>
            </a:r>
            <a:r>
              <a:rPr lang="th-TH" sz="1800" b="0" dirty="0"/>
              <a:t>ความคิด การปฏิบัติ</a:t>
            </a:r>
          </a:p>
        </p:txBody>
      </p:sp>
      <p:sp>
        <p:nvSpPr>
          <p:cNvPr id="8" name="Text Placeholder 10"/>
          <p:cNvSpPr txBox="1">
            <a:spLocks/>
          </p:cNvSpPr>
          <p:nvPr/>
        </p:nvSpPr>
        <p:spPr>
          <a:xfrm>
            <a:off x="371476" y="3444528"/>
            <a:ext cx="6829424" cy="128939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defRPr>
            </a:lvl1pPr>
            <a:lvl2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z="1800" dirty="0" smtClean="0"/>
              <a:t>รอง</a:t>
            </a:r>
            <a:r>
              <a:rPr lang="th-TH" sz="1800" dirty="0"/>
              <a:t>ศาสตราจารย์ ดร.ชูชาติ พ่วงสม</a:t>
            </a:r>
            <a:r>
              <a:rPr lang="th-TH" sz="1800" dirty="0" err="1"/>
              <a:t>จิตร์</a:t>
            </a:r>
            <a:endParaRPr lang="th-TH" sz="1800" dirty="0"/>
          </a:p>
          <a:p>
            <a:pPr algn="thaiDist"/>
            <a:r>
              <a:rPr lang="th-TH" sz="1800" b="0" dirty="0"/>
              <a:t>นวัตกรรม คือ สิ่งใหม่ทั้งที่เป็น ผลิตภัณฑ์ บริการ หรือกระบวนการที่เกิดขึ้นจากการใช้ความรู้ ทักษะ ประสบการณ์และความคิด สร้างสรรค์พัฒนาขึ้น ทั้งในลักษณะที่เป็นการเปลี่ยนแปลงแบบถอนรากถอนโคนและการ</a:t>
            </a:r>
            <a:r>
              <a:rPr lang="th-TH" sz="1800" b="0" dirty="0" smtClean="0"/>
              <a:t>เปลี่ยนแปลงแบบ</a:t>
            </a:r>
            <a:r>
              <a:rPr lang="th-TH" sz="1800" b="0" dirty="0"/>
              <a:t>ต่อยอด ซึ่งก่อให้เกิดประโยชน์ต่อเศรษฐกิจและหรือต่อสังคม </a:t>
            </a:r>
            <a:endParaRPr lang="th-TH" sz="1800" dirty="0"/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371476" y="4861417"/>
            <a:ext cx="6829424" cy="1567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b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defRPr>
            </a:lvl1pPr>
            <a:lvl2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dirty="0" smtClean="0"/>
              <a:t>นางสาว</a:t>
            </a:r>
            <a:r>
              <a:rPr lang="th-TH" dirty="0"/>
              <a:t>วิไล ปรึกษากร </a:t>
            </a:r>
          </a:p>
          <a:p>
            <a:pPr algn="thaiDist"/>
            <a:r>
              <a:rPr lang="th-TH" b="0" dirty="0"/>
              <a:t>นวัตกรรม (</a:t>
            </a:r>
            <a:r>
              <a:rPr lang="en-US" b="0" dirty="0" smtClean="0"/>
              <a:t>Innovation)</a:t>
            </a:r>
            <a:r>
              <a:rPr lang="th-TH" b="0" dirty="0" smtClean="0"/>
              <a:t> มี</a:t>
            </a:r>
            <a:r>
              <a:rPr lang="th-TH" b="0" dirty="0"/>
              <a:t>รากศัพท์มาจาก </a:t>
            </a:r>
            <a:r>
              <a:rPr lang="en-US" b="0" dirty="0" err="1"/>
              <a:t>Innovare</a:t>
            </a:r>
            <a:r>
              <a:rPr lang="en-US" b="0" dirty="0"/>
              <a:t> </a:t>
            </a:r>
            <a:r>
              <a:rPr lang="th-TH" b="0" dirty="0"/>
              <a:t>ในภาษาลาติน </a:t>
            </a:r>
            <a:r>
              <a:rPr lang="th-TH" b="0" dirty="0" smtClean="0"/>
              <a:t>แปลว่า ทำสิ่ง</a:t>
            </a:r>
            <a:r>
              <a:rPr lang="th-TH" b="0" dirty="0"/>
              <a:t>ใหม่ขึ้นมา ซึ่งสอดคล้องกับความหมายของคำ ว่า นวัตกรรม ที่รูปศัพท์เดิมมาจากภาษาบาลี คือ </a:t>
            </a:r>
            <a:r>
              <a:rPr lang="th-TH" b="0" dirty="0" err="1"/>
              <a:t>นว</a:t>
            </a:r>
            <a:r>
              <a:rPr lang="th-TH" b="0" dirty="0"/>
              <a:t> + </a:t>
            </a:r>
            <a:r>
              <a:rPr lang="th-TH" b="0" dirty="0" err="1"/>
              <a:t>อตต</a:t>
            </a:r>
            <a:r>
              <a:rPr lang="th-TH" b="0" dirty="0"/>
              <a:t> + กรรม กล่าวคือ </a:t>
            </a:r>
            <a:r>
              <a:rPr lang="th-TH" b="0" dirty="0" err="1"/>
              <a:t>นว</a:t>
            </a:r>
            <a:r>
              <a:rPr lang="th-TH" b="0" dirty="0"/>
              <a:t> แปลว่าใหม่ </a:t>
            </a:r>
            <a:r>
              <a:rPr lang="th-TH" b="0" dirty="0" err="1"/>
              <a:t>อัตต</a:t>
            </a:r>
            <a:r>
              <a:rPr lang="th-TH" b="0" dirty="0"/>
              <a:t> แปลว่า ตัวเองและกรรม แปลว่า การกระทำ เมื่อนำ คำ </a:t>
            </a:r>
            <a:r>
              <a:rPr lang="th-TH" b="0" dirty="0" err="1"/>
              <a:t>นว</a:t>
            </a:r>
            <a:r>
              <a:rPr lang="th-TH" b="0" dirty="0"/>
              <a:t> มาสนธิ </a:t>
            </a:r>
            <a:r>
              <a:rPr lang="th-TH" b="0" dirty="0" err="1"/>
              <a:t>กับอัตต</a:t>
            </a:r>
            <a:r>
              <a:rPr lang="th-TH" b="0" dirty="0"/>
              <a:t> จึงเป็น </a:t>
            </a:r>
            <a:r>
              <a:rPr lang="th-TH" b="0" dirty="0" err="1"/>
              <a:t>นวัตต</a:t>
            </a:r>
            <a:r>
              <a:rPr lang="th-TH" b="0" dirty="0"/>
              <a:t> และเมื่อรวมคำ </a:t>
            </a:r>
            <a:r>
              <a:rPr lang="th-TH" b="0" dirty="0" err="1"/>
              <a:t>นวัตต</a:t>
            </a:r>
            <a:r>
              <a:rPr lang="th-TH" b="0" dirty="0"/>
              <a:t> มาสมาส กับกรรม จึงเป็นคำ ว่า นวัตกรรม แปลตามรากศัพท์เดิมว่า การกระทำที่ใหม่ของตนเอง </a:t>
            </a:r>
          </a:p>
        </p:txBody>
      </p:sp>
    </p:spTree>
    <p:extLst>
      <p:ext uri="{BB962C8B-B14F-4D97-AF65-F5344CB8AC3E}">
        <p14:creationId xmlns:p14="http://schemas.microsoft.com/office/powerpoint/2010/main" val="24850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>
            <a:spLocks noGrp="1"/>
          </p:cNvSpPr>
          <p:nvPr>
            <p:ph type="title"/>
          </p:nvPr>
        </p:nvSpPr>
        <p:spPr>
          <a:xfrm>
            <a:off x="1527175" y="1075755"/>
            <a:ext cx="4812625" cy="640250"/>
          </a:xfrm>
          <a:effectLst>
            <a:glow rad="228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h-TH" sz="4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ความหมายของนวัตกรรม</a:t>
            </a:r>
            <a:endParaRPr lang="th-TH" sz="40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238124" y="2372783"/>
            <a:ext cx="8505825" cy="3799418"/>
          </a:xfrm>
          <a:prstGeom prst="rect">
            <a:avLst/>
          </a:prstGeom>
          <a:ln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defRPr>
            </a:lvl1pPr>
            <a:lvl2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defTabSz="9144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thaiDist"/>
            <a:r>
              <a:rPr lang="th-TH" sz="3600" dirty="0" smtClean="0">
                <a:solidFill>
                  <a:schemeClr val="accent6"/>
                </a:solidFill>
              </a:rPr>
              <a:t>   </a:t>
            </a:r>
            <a:r>
              <a:rPr lang="th-TH" sz="4400" dirty="0" smtClean="0">
                <a:solidFill>
                  <a:schemeClr val="accent1"/>
                </a:solidFill>
              </a:rPr>
              <a:t>สรุป</a:t>
            </a:r>
            <a:r>
              <a:rPr lang="th-TH" sz="4400" dirty="0" smtClean="0">
                <a:solidFill>
                  <a:schemeClr val="accent6"/>
                </a:solidFill>
              </a:rPr>
              <a:t> </a:t>
            </a:r>
          </a:p>
          <a:p>
            <a:pPr algn="thaiDist"/>
            <a:r>
              <a:rPr lang="th-TH" sz="3600" dirty="0">
                <a:solidFill>
                  <a:schemeClr val="accent6"/>
                </a:solidFill>
              </a:rPr>
              <a:t> </a:t>
            </a:r>
            <a:r>
              <a:rPr lang="th-TH" sz="3600" dirty="0" smtClean="0">
                <a:solidFill>
                  <a:schemeClr val="accent6"/>
                </a:solidFill>
              </a:rPr>
              <a:t>       นวัตกรรม </a:t>
            </a:r>
            <a:r>
              <a:rPr lang="th-TH" sz="3600" dirty="0">
                <a:solidFill>
                  <a:schemeClr val="accent6"/>
                </a:solidFill>
              </a:rPr>
              <a:t>(</a:t>
            </a:r>
            <a:r>
              <a:rPr lang="en-US" sz="3600" dirty="0">
                <a:solidFill>
                  <a:schemeClr val="accent6"/>
                </a:solidFill>
              </a:rPr>
              <a:t>Innovation) </a:t>
            </a:r>
            <a:r>
              <a:rPr lang="th-TH" sz="3600" dirty="0" smtClean="0">
                <a:solidFill>
                  <a:schemeClr val="accent6"/>
                </a:solidFill>
              </a:rPr>
              <a:t>คือ </a:t>
            </a:r>
          </a:p>
          <a:p>
            <a:pPr algn="thaiDist"/>
            <a:r>
              <a:rPr lang="th-TH" sz="3600" dirty="0" smtClean="0">
                <a:solidFill>
                  <a:schemeClr val="accent6"/>
                </a:solidFill>
              </a:rPr>
              <a:t>        เครื่องมือ </a:t>
            </a:r>
            <a:r>
              <a:rPr lang="th-TH" sz="3600" dirty="0">
                <a:solidFill>
                  <a:schemeClr val="accent6"/>
                </a:solidFill>
              </a:rPr>
              <a:t>รูปแบบ วิธีการ ที่สร้างสรรค์ขึ้นมา</a:t>
            </a:r>
            <a:r>
              <a:rPr lang="th-TH" sz="3600" dirty="0" smtClean="0">
                <a:solidFill>
                  <a:schemeClr val="accent6"/>
                </a:solidFill>
              </a:rPr>
              <a:t>ใหม่ </a:t>
            </a:r>
            <a:r>
              <a:rPr lang="th-TH" sz="3600" dirty="0">
                <a:solidFill>
                  <a:schemeClr val="accent6"/>
                </a:solidFill>
              </a:rPr>
              <a:t>บริการ </a:t>
            </a:r>
            <a:r>
              <a:rPr lang="th-TH" sz="3600" dirty="0" smtClean="0">
                <a:solidFill>
                  <a:schemeClr val="accent6"/>
                </a:solidFill>
              </a:rPr>
              <a:t/>
            </a:r>
            <a:br>
              <a:rPr lang="th-TH" sz="3600" dirty="0" smtClean="0">
                <a:solidFill>
                  <a:schemeClr val="accent6"/>
                </a:solidFill>
              </a:rPr>
            </a:br>
            <a:r>
              <a:rPr lang="th-TH" sz="3600" dirty="0" smtClean="0">
                <a:solidFill>
                  <a:schemeClr val="accent6"/>
                </a:solidFill>
              </a:rPr>
              <a:t>   หรือ</a:t>
            </a:r>
            <a:r>
              <a:rPr lang="th-TH" sz="3600" dirty="0">
                <a:solidFill>
                  <a:schemeClr val="accent6"/>
                </a:solidFill>
              </a:rPr>
              <a:t>กระบวนการที่เกิดขึ้นจากการใช้ความรู้ ทักษะ </a:t>
            </a:r>
            <a:r>
              <a:rPr lang="th-TH" sz="3600" dirty="0" smtClean="0">
                <a:solidFill>
                  <a:schemeClr val="accent6"/>
                </a:solidFill>
              </a:rPr>
              <a:t>ประสบการณ์    </a:t>
            </a:r>
          </a:p>
          <a:p>
            <a:pPr algn="thaiDist"/>
            <a:r>
              <a:rPr lang="th-TH" sz="3600" dirty="0">
                <a:solidFill>
                  <a:schemeClr val="accent6"/>
                </a:solidFill>
              </a:rPr>
              <a:t> </a:t>
            </a:r>
            <a:r>
              <a:rPr lang="th-TH" sz="3600" dirty="0" smtClean="0">
                <a:solidFill>
                  <a:schemeClr val="accent6"/>
                </a:solidFill>
              </a:rPr>
              <a:t>  และ</a:t>
            </a:r>
            <a:r>
              <a:rPr lang="th-TH" sz="3600" dirty="0">
                <a:solidFill>
                  <a:schemeClr val="accent6"/>
                </a:solidFill>
              </a:rPr>
              <a:t>ความคิด สร้างสรรค์</a:t>
            </a:r>
            <a:r>
              <a:rPr lang="th-TH" sz="3600" dirty="0" smtClean="0">
                <a:solidFill>
                  <a:schemeClr val="accent6"/>
                </a:solidFill>
              </a:rPr>
              <a:t>พัฒนาขึ้น </a:t>
            </a:r>
            <a:r>
              <a:rPr lang="th-TH" sz="3600" dirty="0">
                <a:solidFill>
                  <a:schemeClr val="accent6"/>
                </a:solidFill>
              </a:rPr>
              <a:t>ซึ่งก่อให้เกิด</a:t>
            </a:r>
            <a:r>
              <a:rPr lang="th-TH" sz="3600" dirty="0" smtClean="0">
                <a:solidFill>
                  <a:schemeClr val="accent6"/>
                </a:solidFill>
              </a:rPr>
              <a:t>ประโยชน์</a:t>
            </a:r>
            <a:br>
              <a:rPr lang="th-TH" sz="3600" dirty="0" smtClean="0">
                <a:solidFill>
                  <a:schemeClr val="accent6"/>
                </a:solidFill>
              </a:rPr>
            </a:br>
            <a:r>
              <a:rPr lang="th-TH" sz="3600" dirty="0" smtClean="0">
                <a:solidFill>
                  <a:schemeClr val="accent6"/>
                </a:solidFill>
              </a:rPr>
              <a:t>   ต่อ</a:t>
            </a:r>
            <a:r>
              <a:rPr lang="th-TH" sz="3600" dirty="0">
                <a:solidFill>
                  <a:schemeClr val="accent6"/>
                </a:solidFill>
              </a:rPr>
              <a:t>เศรษฐกิจและหรือต่อสังคม </a:t>
            </a:r>
            <a:r>
              <a:rPr lang="th-TH" sz="3600" dirty="0" smtClean="0">
                <a:solidFill>
                  <a:schemeClr val="accent6"/>
                </a:solidFill>
              </a:rPr>
              <a:t> </a:t>
            </a:r>
            <a:endParaRPr lang="th-TH" sz="3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0" y="344257"/>
            <a:ext cx="708660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แนวคิดและทฤษฎีที่เกี่ยวข้อง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0" y="1405467"/>
            <a:ext cx="9144000" cy="5452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th-TH" sz="2000" dirty="0" smtClean="0">
              <a:solidFill>
                <a:schemeClr val="accent6"/>
              </a:solidFill>
              <a:latin typeface="TH SarabunPSK" pitchFamily="34" charset="-34"/>
              <a:cs typeface="TH SarabunPSK" pitchFamily="34" charset="-34"/>
            </a:endParaRPr>
          </a:p>
          <a:p>
            <a:pPr algn="l"/>
            <a:endParaRPr lang="th-TH" sz="2000" dirty="0">
              <a:solidFill>
                <a:schemeClr val="accent6"/>
              </a:solidFill>
              <a:latin typeface="TH SarabunPSK" pitchFamily="34" charset="-34"/>
              <a:cs typeface="TH SarabunPSK" pitchFamily="34" charset="-34"/>
            </a:endParaRPr>
          </a:p>
          <a:p>
            <a:pPr algn="l"/>
            <a:r>
              <a:rPr lang="th-TH" sz="2400" dirty="0" smtClean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นายบุญ</a:t>
            </a:r>
            <a:r>
              <a:rPr lang="th-TH" sz="24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เลิศ เลิศ วีระพรกานต์</a:t>
            </a:r>
          </a:p>
          <a:p>
            <a:pPr algn="l"/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800" dirty="0" smtClean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       แนวคิด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  ทฤษฎีที่เป็นหลักคิดหลักการบริหารที่ผู้บริหารสถานศึกษา  นำมาใช้ในการบริหารจัดการสถานศึกษา  ซึ่งเป็นนวัตกรรมที่สำคัญอีกประเภทหนึ่งในการบริหารสถานศึกษาไปสู่  วิสัยทัศน์ และเป้าหมายที่กำหนดไว้ ซึ่งเครื่องมือ  หลักการ  แนวคิด  ทฤษฎี ที่เป็น นวัตกรรม  ในการบริหารดังกล่าว อธิเช่น</a:t>
            </a:r>
          </a:p>
          <a:p>
            <a:pPr algn="l"/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         1.การบริหารโดยใช้โรงเรียนเป็นฐาน(</a:t>
            </a:r>
            <a:r>
              <a:rPr lang="en-US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School  Based  Management)  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การบริหารโดยใช้โรงเรียนเป็นฐาน  เป็นรูปแบบและแนวคิดการบริหารที่ต้องการกระจายอำนาจการบริหารและการจัดการศึกษาจากส่วนกลาง หรือจากเขตพื้นที่การศึกษาไปยังสถานศึกษาโดยตรง  ทำให้สถานศึกษามีอำนาจและความรับผิดชอบในการบริหารตนเองในลักษณะเชิงเบ็ดเสร็จ  มีความคล่องตัวและอิสระมากขึ้นในการตัดสินใจสั่งการเกี่ยวกับการบริหารสถานศึกษาในทุกด้านที่เกี่ยวกับภารกิจทั้งในด้านวิชาการและหลักสูตร การเงินและการงบประมาณ การบริหารงานบุคคล และการบริหารทั่วไป (อุทัย  บุญประเสริฐ : 2546 อ้างถึงใน เทคนิคการบริหาร สำหรับ นักบริหารการศึกษามืออาชีพ ,วีระ</a:t>
            </a:r>
            <a:r>
              <a:rPr lang="th-TH" sz="1800" dirty="0" err="1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  ชาตะ</a:t>
            </a:r>
            <a:r>
              <a:rPr lang="th-TH" sz="1800" dirty="0" err="1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กาญจน์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 :2552)</a:t>
            </a:r>
          </a:p>
          <a:p>
            <a:pPr algn="l"/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         2.การบริหารแบบมุ่งผลสัมฤทธิ์(</a:t>
            </a:r>
            <a:r>
              <a:rPr lang="en-US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Result  Based  Management)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ทิพาวดี เมฆสวรรค์( อ้างถึงใน เทคนิคการบริหาร สำหรับ นักบริหารการศึกษามืออาชีพ,วีระ</a:t>
            </a:r>
            <a:r>
              <a:rPr lang="th-TH" sz="1800" dirty="0" err="1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  ชาตะ</a:t>
            </a:r>
            <a:r>
              <a:rPr lang="th-TH" sz="1800" dirty="0" err="1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กาญจน์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 :2552)ได้ให้ความหมายของ  การบริหารแบบมุ่งผลสัมฤทธิ์  ว่าเป็นการบริหารโดยมุ่งเน้นที่ผลลัพธ์หรือความสัมฤทธิ์ผลเป็นหลัก  ใช้ระบบการประเมินผลงานที่อาศัยตัวชี้วัดเป็นตัวสะท้อนผลงานให้ออกมาเป็นรูปธรรม  เพื่อการพัฒนาปรับปรุงกระบวนการการปฏิบัติงานให้ดียิ่งขึ้นและแสดงผลงานต่อสาธารณะ</a:t>
            </a:r>
          </a:p>
          <a:p>
            <a:pPr algn="l"/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         3.การประกันคุณภาพการศึกษา   คุณภาพการศึกษา หมายถึง คุณลักษณะของการจัดการศึกษาที่เป็นไปตามมาตรฐานของหลักสูตร ซึ่งก่อให้เกิดประสิทธิผลและประสิทธิภาพ โดยพิจารณาจากตัวชี้วัดผลการปฏิบัติงานว่ามีความสอดคล้องกับที่ได้กำหนดไว้เป็นอย่างดี  ทั้งนี้ต้องก่อให้เกิดความพึงพอใจแก่ผู้มารับบริการ อันได้แก่  นักเรียน และผู้ปกครอง อีกทั้งยังเป็นการตอบสนองความต้องการของสังคมที่ต้องการผู้สำเร็จการศึกษาที่มีความรู้ความสามารถ (วีระ</a:t>
            </a:r>
            <a:r>
              <a:rPr lang="th-TH" sz="1800" dirty="0" err="1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 ชาตะ</a:t>
            </a:r>
            <a:r>
              <a:rPr lang="th-TH" sz="1800" dirty="0" err="1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กาญจน์</a:t>
            </a:r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 : 2552)</a:t>
            </a:r>
          </a:p>
          <a:p>
            <a:pPr algn="l"/>
            <a:r>
              <a:rPr lang="th-TH" sz="1800" dirty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        4.การจัดการความรู้  เป็นทั้งวิทยาศาสตร์และศิลปะศาสตร์ที่ผสมผสานกัน โดยยากที่จะให้คำจำกัดความที่ชัดเจน แต่อาจสรุปให้เกิดความเข้าใจง่ายๆ คือ การจัดการความรู้จะเป็นกระบวนการที่มีความสลับซับซ้อน ในการที่จะนำความรู้ที่มีอยู่มาสร้าง ขยายผล แบ่งปัน จัดเก็บ และใช้ประโยชน์ (ภารดร  จินดาวงศ์ : 2549</a:t>
            </a:r>
            <a:r>
              <a:rPr lang="th-TH" sz="1800" dirty="0" smtClean="0">
                <a:solidFill>
                  <a:schemeClr val="accent6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en-US" sz="1800" dirty="0">
              <a:solidFill>
                <a:schemeClr val="accent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410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4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104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0" grpId="3"/>
      <p:bldP spid="10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28575" y="344257"/>
            <a:ext cx="655320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แนวคิดและทฤษฎีที่เกี่ยวข้อง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0" y="1405467"/>
            <a:ext cx="9144000" cy="54525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000" b="1">
                <a:solidFill>
                  <a:schemeClr val="accent6"/>
                </a:solidFill>
                <a:latin typeface="TH SarabunPSK" pitchFamily="34" charset="-34"/>
                <a:ea typeface="+mj-ea"/>
                <a:cs typeface="TH SarabunPSK" pitchFamily="34" charset="-34"/>
              </a:defRPr>
            </a:lvl1pPr>
          </a:lstStyle>
          <a:p>
            <a:endParaRPr lang="th-TH" dirty="0"/>
          </a:p>
          <a:p>
            <a:endParaRPr lang="th-TH" dirty="0"/>
          </a:p>
          <a:p>
            <a:r>
              <a:rPr lang="th-TH" sz="2400" dirty="0"/>
              <a:t>สุกัญญา แช่มช้อย</a:t>
            </a:r>
          </a:p>
          <a:p>
            <a:r>
              <a:rPr lang="th-TH" dirty="0" smtClean="0"/>
              <a:t>     สำหรับ</a:t>
            </a:r>
            <a:r>
              <a:rPr lang="th-TH" dirty="0"/>
              <a:t>การนำเสนอแนวคิดเชิง</a:t>
            </a:r>
            <a:r>
              <a:rPr lang="th-TH" dirty="0" smtClean="0"/>
              <a:t>นวัตกรรมเพื่อ</a:t>
            </a:r>
            <a:r>
              <a:rPr lang="th-TH" dirty="0"/>
              <a:t>นำไปใช้ในการบริหารสถานศึกษานั้น ผู้เขียน</a:t>
            </a:r>
            <a:r>
              <a:rPr lang="th-TH" dirty="0" smtClean="0"/>
              <a:t>ได้ประยุกต์</a:t>
            </a:r>
            <a:r>
              <a:rPr lang="th-TH" dirty="0"/>
              <a:t>แนวคิดการแพร่กระจาย</a:t>
            </a:r>
            <a:r>
              <a:rPr lang="th-TH" dirty="0" smtClean="0"/>
              <a:t>นวัตกรรม</a:t>
            </a:r>
            <a:r>
              <a:rPr lang="en-US" dirty="0" smtClean="0"/>
              <a:t>(Diffusion </a:t>
            </a:r>
            <a:r>
              <a:rPr lang="en-US" dirty="0"/>
              <a:t>of Innovations) </a:t>
            </a:r>
            <a:r>
              <a:rPr lang="th-TH" dirty="0"/>
              <a:t>ของโร</a:t>
            </a:r>
            <a:r>
              <a:rPr lang="th-TH" dirty="0" err="1"/>
              <a:t>เจอร์ส</a:t>
            </a:r>
            <a:r>
              <a:rPr lang="th-TH" dirty="0"/>
              <a:t> (</a:t>
            </a:r>
            <a:r>
              <a:rPr lang="en-US" dirty="0" smtClean="0"/>
              <a:t>Rogers,</a:t>
            </a:r>
            <a:r>
              <a:rPr lang="th-TH" dirty="0" smtClean="0"/>
              <a:t>1995 </a:t>
            </a:r>
            <a:r>
              <a:rPr lang="th-TH" dirty="0"/>
              <a:t>อ้างใน </a:t>
            </a:r>
            <a:r>
              <a:rPr lang="th-TH" dirty="0" err="1"/>
              <a:t>วรินทร</a:t>
            </a:r>
            <a:r>
              <a:rPr lang="th-TH" dirty="0"/>
              <a:t> บุญยิ่ง, 2554 หน้า 29-30) </a:t>
            </a:r>
            <a:r>
              <a:rPr lang="th-TH" dirty="0" smtClean="0"/>
              <a:t>ที่ได้</a:t>
            </a:r>
            <a:r>
              <a:rPr lang="th-TH" dirty="0"/>
              <a:t>กล่าวว่าเป็นกระบวนการเผยแพร่โดยการ</a:t>
            </a:r>
            <a:r>
              <a:rPr lang="th-TH" dirty="0" smtClean="0"/>
              <a:t>สื่อสารผ่าน</a:t>
            </a:r>
            <a:r>
              <a:rPr lang="th-TH" dirty="0"/>
              <a:t>ช่องทางต่าง ๆ ในช่วงเวลาหนึ่งระหว่าง</a:t>
            </a:r>
            <a:r>
              <a:rPr lang="th-TH" dirty="0" smtClean="0"/>
              <a:t>สมาชิกที่</a:t>
            </a:r>
            <a:r>
              <a:rPr lang="th-TH" dirty="0"/>
              <a:t>อยู่ในระบบสังคมหรือในที่นี้คือ สถานศึกษา </a:t>
            </a:r>
            <a:r>
              <a:rPr lang="th-TH" dirty="0" smtClean="0"/>
              <a:t>โดยกำหนด</a:t>
            </a:r>
            <a:r>
              <a:rPr lang="th-TH" dirty="0"/>
              <a:t>กระบวนการเรียนรู้และยอมรับนวัตกรรม</a:t>
            </a:r>
            <a:r>
              <a:rPr lang="th-TH" dirty="0" smtClean="0"/>
              <a:t>ไว้ 5 </a:t>
            </a:r>
            <a:r>
              <a:rPr lang="th-TH" dirty="0"/>
              <a:t>ขั้นตอนดังนี้</a:t>
            </a:r>
          </a:p>
          <a:p>
            <a:r>
              <a:rPr lang="th-TH" dirty="0" smtClean="0"/>
              <a:t>     ขั้นตอน</a:t>
            </a:r>
            <a:r>
              <a:rPr lang="th-TH" dirty="0"/>
              <a:t>ที่ 1 ความรู้ (</a:t>
            </a:r>
            <a:r>
              <a:rPr lang="en-US" dirty="0"/>
              <a:t>Knowledge) </a:t>
            </a:r>
            <a:r>
              <a:rPr lang="th-TH" dirty="0" smtClean="0"/>
              <a:t>เป็นขั้นตอน</a:t>
            </a:r>
            <a:r>
              <a:rPr lang="th-TH" dirty="0"/>
              <a:t>ที่รับรู้ว่ามีนวัตกรรมเกิดขึ้น และหา</a:t>
            </a:r>
            <a:r>
              <a:rPr lang="th-TH" dirty="0" smtClean="0"/>
              <a:t>ข่าวสารจน</a:t>
            </a:r>
            <a:r>
              <a:rPr lang="th-TH" dirty="0"/>
              <a:t>มีความเข้าใจในนวัตกรรมนั้น ๆ โดยมีปัจจัย</a:t>
            </a:r>
            <a:r>
              <a:rPr lang="th-TH" dirty="0" smtClean="0"/>
              <a:t>ที่เกี่ยวกับ</a:t>
            </a:r>
            <a:r>
              <a:rPr lang="th-TH" dirty="0"/>
              <a:t>ผู้รับนวัตกรรม</a:t>
            </a:r>
          </a:p>
          <a:p>
            <a:r>
              <a:rPr lang="th-TH" dirty="0" smtClean="0"/>
              <a:t>     ขั้นตอน</a:t>
            </a:r>
            <a:r>
              <a:rPr lang="th-TH" dirty="0"/>
              <a:t>ที่ 2 การชักชวน (</a:t>
            </a:r>
            <a:r>
              <a:rPr lang="en-US" dirty="0"/>
              <a:t>Persuasion</a:t>
            </a:r>
            <a:r>
              <a:rPr lang="en-US" dirty="0" smtClean="0"/>
              <a:t>) </a:t>
            </a:r>
            <a:r>
              <a:rPr lang="th-TH" dirty="0" smtClean="0"/>
              <a:t>เป็น</a:t>
            </a:r>
            <a:r>
              <a:rPr lang="th-TH" dirty="0"/>
              <a:t>ขั้นตอนที่บุคคลมีเจตคติต่อสิ่งใหม่ ๆ ในทาง</a:t>
            </a:r>
            <a:r>
              <a:rPr lang="th-TH" dirty="0" smtClean="0"/>
              <a:t>ที่เห็น</a:t>
            </a:r>
            <a:r>
              <a:rPr lang="th-TH" dirty="0"/>
              <a:t>ด้วยหรือไม่เห็นด้วยต่อ "นวัตกรรม" นั้น ๆ </a:t>
            </a:r>
            <a:r>
              <a:rPr lang="th-TH" dirty="0" smtClean="0"/>
              <a:t>ซึ่งนวัตกรรม</a:t>
            </a:r>
            <a:r>
              <a:rPr lang="th-TH" dirty="0"/>
              <a:t>ควรมีลักษณะ 5 ประการ ได้แก่ (1) </a:t>
            </a:r>
            <a:r>
              <a:rPr lang="th-TH" dirty="0" smtClean="0"/>
              <a:t>มีประโยชน์</a:t>
            </a:r>
            <a:r>
              <a:rPr lang="th-TH" dirty="0"/>
              <a:t>มากกว่าของเดิม (</a:t>
            </a:r>
            <a:r>
              <a:rPr lang="en-US" dirty="0"/>
              <a:t>Relative Advantage)</a:t>
            </a:r>
          </a:p>
          <a:p>
            <a:r>
              <a:rPr lang="th-TH" dirty="0"/>
              <a:t>(2) สอดคล้องกับวัฒนธรรมของสังคมที่เป็น</a:t>
            </a:r>
            <a:r>
              <a:rPr lang="th-TH" dirty="0" smtClean="0"/>
              <a:t>ที่ยอมรับ </a:t>
            </a:r>
            <a:r>
              <a:rPr lang="th-TH" dirty="0"/>
              <a:t>(</a:t>
            </a:r>
            <a:r>
              <a:rPr lang="en-US" dirty="0"/>
              <a:t>Compatibility) (3) </a:t>
            </a:r>
            <a:r>
              <a:rPr lang="th-TH" dirty="0"/>
              <a:t>ไม่ยุ่งยาก</a:t>
            </a:r>
            <a:r>
              <a:rPr lang="th-TH" dirty="0" smtClean="0"/>
              <a:t>สลับซับซ้อนมาก</a:t>
            </a:r>
            <a:r>
              <a:rPr lang="th-TH" dirty="0"/>
              <a:t>นัก (</a:t>
            </a:r>
            <a:r>
              <a:rPr lang="en-US" dirty="0"/>
              <a:t>Less Complexity) (4) </a:t>
            </a:r>
            <a:r>
              <a:rPr lang="th-TH" dirty="0"/>
              <a:t>สามารถ</a:t>
            </a:r>
            <a:r>
              <a:rPr lang="th-TH" dirty="0" smtClean="0"/>
              <a:t>รับมาปฏิบัติ</a:t>
            </a:r>
            <a:r>
              <a:rPr lang="th-TH" dirty="0"/>
              <a:t>เป็นครั้งคราวได้ (</a:t>
            </a:r>
            <a:r>
              <a:rPr lang="en-US" dirty="0"/>
              <a:t>Divisibility) </a:t>
            </a:r>
            <a:r>
              <a:rPr lang="th-TH" dirty="0"/>
              <a:t>และ </a:t>
            </a:r>
            <a:r>
              <a:rPr lang="th-TH" dirty="0" smtClean="0"/>
              <a:t>(5) มองเห็น</a:t>
            </a:r>
            <a:r>
              <a:rPr lang="th-TH" dirty="0"/>
              <a:t>และเข้าใจได้ง่าย (</a:t>
            </a:r>
            <a:r>
              <a:rPr lang="en-US" dirty="0"/>
              <a:t>Visibility)</a:t>
            </a:r>
          </a:p>
          <a:p>
            <a:r>
              <a:rPr lang="th-TH" dirty="0" smtClean="0"/>
              <a:t>     ขั้นตอน</a:t>
            </a:r>
            <a:r>
              <a:rPr lang="th-TH" dirty="0"/>
              <a:t>ที่ 3 การตัดสินใจ (</a:t>
            </a:r>
            <a:r>
              <a:rPr lang="en-US" dirty="0"/>
              <a:t>Decision) </a:t>
            </a:r>
            <a:r>
              <a:rPr lang="th-TH" dirty="0" smtClean="0"/>
              <a:t>เป็นขั้น</a:t>
            </a:r>
            <a:r>
              <a:rPr lang="th-TH" dirty="0"/>
              <a:t>ที่บุคคลสนใจเข้าร่วมกิจกรรมที่นำ ไปสู่</a:t>
            </a:r>
            <a:r>
              <a:rPr lang="th-TH" dirty="0" smtClean="0"/>
              <a:t>การเปลี่ยนแปลง</a:t>
            </a:r>
            <a:r>
              <a:rPr lang="th-TH" dirty="0"/>
              <a:t>พฤติกรรม และตัดสินใจว่าจะรับนวัตกรรมนั้นหรือไม่ โดยทั่วไปการตัดสินใจนั้น</a:t>
            </a:r>
            <a:r>
              <a:rPr lang="th-TH" dirty="0" smtClean="0"/>
              <a:t>ยังไม่</a:t>
            </a:r>
            <a:r>
              <a:rPr lang="th-TH" dirty="0"/>
              <a:t>ถาวรอาจมีการเปลี่ยนแปลงได้ใน</a:t>
            </a:r>
            <a:r>
              <a:rPr lang="th-TH" dirty="0" smtClean="0"/>
              <a:t>ภายหลัง</a:t>
            </a:r>
          </a:p>
          <a:p>
            <a:r>
              <a:rPr lang="th-TH" dirty="0"/>
              <a:t> </a:t>
            </a:r>
            <a:r>
              <a:rPr lang="th-TH" dirty="0" smtClean="0"/>
              <a:t>    ขั้นตอน</a:t>
            </a:r>
            <a:r>
              <a:rPr lang="th-TH" dirty="0"/>
              <a:t>ที่ 4 การนำไปใช้(</a:t>
            </a:r>
            <a:r>
              <a:rPr lang="en-US" dirty="0"/>
              <a:t>Implementation</a:t>
            </a:r>
            <a:r>
              <a:rPr lang="en-US" dirty="0" smtClean="0"/>
              <a:t>) </a:t>
            </a:r>
            <a:r>
              <a:rPr lang="th-TH" dirty="0" smtClean="0"/>
              <a:t>เป็น</a:t>
            </a:r>
            <a:r>
              <a:rPr lang="th-TH" dirty="0"/>
              <a:t>ขั้นนำไปใช้ทดลองใช้อย่างเป็นขั้นตอน หรือ</a:t>
            </a:r>
            <a:r>
              <a:rPr lang="th-TH" dirty="0" smtClean="0"/>
              <a:t>เป็นช่วงๆ </a:t>
            </a:r>
            <a:r>
              <a:rPr lang="th-TH" dirty="0"/>
              <a:t>ถ้าเกิดผลดีก็จะได้รับการยอมรับอย่างรวดเร็ว</a:t>
            </a:r>
          </a:p>
          <a:p>
            <a:r>
              <a:rPr lang="th-TH" dirty="0" smtClean="0"/>
              <a:t>     ขั้นตอน</a:t>
            </a:r>
            <a:r>
              <a:rPr lang="th-TH" dirty="0"/>
              <a:t>ที่ 5 การยืนยัน (</a:t>
            </a:r>
            <a:r>
              <a:rPr lang="en-US" dirty="0"/>
              <a:t>Confirmation</a:t>
            </a:r>
            <a:r>
              <a:rPr lang="en-US" dirty="0" smtClean="0"/>
              <a:t>) </a:t>
            </a:r>
            <a:r>
              <a:rPr lang="th-TH" dirty="0" smtClean="0"/>
              <a:t>เป็น</a:t>
            </a:r>
            <a:r>
              <a:rPr lang="th-TH" dirty="0"/>
              <a:t>ขั้นตอนสุดท้ายของกระบวนการ ซึ่งเป็นการ</a:t>
            </a:r>
            <a:r>
              <a:rPr lang="th-TH" dirty="0" smtClean="0"/>
              <a:t>หาข้อมูล</a:t>
            </a:r>
            <a:r>
              <a:rPr lang="th-TH" dirty="0"/>
              <a:t>มาสนับสนุนการ</a:t>
            </a:r>
            <a:r>
              <a:rPr lang="th-TH" dirty="0" smtClean="0"/>
              <a:t>ตัดสินใจ</a:t>
            </a:r>
            <a:br>
              <a:rPr lang="th-TH" dirty="0" smtClean="0"/>
            </a:br>
            <a:r>
              <a:rPr lang="th-TH" dirty="0" smtClean="0"/>
              <a:t>ของ</a:t>
            </a:r>
            <a:r>
              <a:rPr lang="th-TH" dirty="0"/>
              <a:t>เขา อาจ</a:t>
            </a:r>
            <a:r>
              <a:rPr lang="th-TH" dirty="0" smtClean="0"/>
              <a:t>มีระยะเวลา</a:t>
            </a:r>
            <a:r>
              <a:rPr lang="th-TH" dirty="0"/>
              <a:t>ยาวนาน จนกระทั่งยอมรับ</a:t>
            </a:r>
            <a:r>
              <a:rPr lang="th-TH" dirty="0" smtClean="0"/>
              <a:t>แนวความคิดใหม่ๆ </a:t>
            </a:r>
            <a:r>
              <a:rPr lang="th-TH" dirty="0"/>
              <a:t>ไปปฏิบัติเป็นการ</a:t>
            </a:r>
            <a:r>
              <a:rPr lang="th-TH" dirty="0" smtClean="0"/>
              <a:t>ถาวร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29243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4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104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0" grpId="3"/>
      <p:bldP spid="10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-9525" y="268795"/>
            <a:ext cx="664845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แนวคิดและทฤษฎีที่เกี่ยวข้อง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0" y="1142991"/>
            <a:ext cx="9144000" cy="2201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000" b="1">
                <a:solidFill>
                  <a:schemeClr val="accent6"/>
                </a:solidFill>
                <a:latin typeface="TH SarabunPSK" pitchFamily="34" charset="-34"/>
                <a:ea typeface="+mj-ea"/>
                <a:cs typeface="TH SarabunPSK" pitchFamily="34" charset="-34"/>
              </a:defRPr>
            </a:lvl1pPr>
          </a:lstStyle>
          <a:p>
            <a:endParaRPr lang="th-TH" dirty="0"/>
          </a:p>
          <a:p>
            <a:endParaRPr lang="th-TH" dirty="0"/>
          </a:p>
          <a:p>
            <a:r>
              <a:rPr lang="th-TH" sz="2400" dirty="0"/>
              <a:t>รองศาสตราจารย์ ดร.ชูชาติ พ่วงสม</a:t>
            </a:r>
            <a:r>
              <a:rPr lang="th-TH" sz="2400" dirty="0" err="1"/>
              <a:t>จิตร์</a:t>
            </a:r>
            <a:endParaRPr lang="th-TH" sz="2400" dirty="0"/>
          </a:p>
          <a:p>
            <a:r>
              <a:rPr lang="th-TH" dirty="0" smtClean="0"/>
              <a:t>     </a:t>
            </a:r>
            <a:r>
              <a:rPr lang="th-TH" dirty="0"/>
              <a:t>การพัฒนา นวัตกรรมและกา</a:t>
            </a:r>
            <a:r>
              <a:rPr lang="th-TH" dirty="0" smtClean="0"/>
              <a:t>รนำนวัตกรรม</a:t>
            </a:r>
            <a:r>
              <a:rPr lang="th-TH" dirty="0"/>
              <a:t>มาใช้เพื่อการบริหารการศึกษาจึงเป็นการปรับ</a:t>
            </a:r>
            <a:r>
              <a:rPr lang="th-TH" dirty="0" smtClean="0"/>
              <a:t>ประยุกต์</a:t>
            </a:r>
            <a:br>
              <a:rPr lang="th-TH" dirty="0" smtClean="0"/>
            </a:br>
            <a:r>
              <a:rPr lang="th-TH" dirty="0" smtClean="0"/>
              <a:t>จาก</a:t>
            </a:r>
            <a:r>
              <a:rPr lang="th-TH" dirty="0"/>
              <a:t>ทฤษฎี นวัตกรรมทั่วไป และทฤษฎีที่เกี่ยวข้องกับนวัตกรรมมีมากมายหลากหลายทฤษฎี </a:t>
            </a:r>
            <a:r>
              <a:rPr lang="th-TH" dirty="0" smtClean="0"/>
              <a:t>ทฤษฎี</a:t>
            </a:r>
            <a:br>
              <a:rPr lang="th-TH" dirty="0" smtClean="0"/>
            </a:br>
            <a:r>
              <a:rPr lang="th-TH" dirty="0" smtClean="0"/>
              <a:t>ที่มี</a:t>
            </a:r>
            <a:r>
              <a:rPr lang="th-TH" dirty="0"/>
              <a:t>ความเกี่ยวข้องและ</a:t>
            </a:r>
            <a:r>
              <a:rPr lang="th-TH" dirty="0" smtClean="0"/>
              <a:t>สามารถนำมา</a:t>
            </a:r>
            <a:r>
              <a:rPr lang="th-TH" dirty="0"/>
              <a:t>เป็นหลักคิดเบื้องต้นในการปรับ ประยุกต์ใช้เพื่อการบริหารการศึกษาใน 3 เรื่องย่อย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ได้แก่ 	1</a:t>
            </a:r>
            <a:r>
              <a:rPr lang="th-TH" dirty="0"/>
              <a:t>) แนวคิดเรื่อง </a:t>
            </a:r>
            <a:r>
              <a:rPr lang="en-US" dirty="0"/>
              <a:t>S-Curve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th-TH" dirty="0"/>
              <a:t>ทฤษฎีการ แพร่กระจายของนวัตกรรม </a:t>
            </a:r>
            <a:endParaRPr lang="th-TH" dirty="0" smtClean="0"/>
          </a:p>
          <a:p>
            <a:r>
              <a:rPr lang="th-TH" dirty="0"/>
              <a:t>	</a:t>
            </a:r>
            <a:r>
              <a:rPr lang="th-TH" dirty="0" smtClean="0"/>
              <a:t>3</a:t>
            </a:r>
            <a:r>
              <a:rPr lang="th-TH" dirty="0"/>
              <a:t>) ทฤษฎีที่เกี่ยวข้องกับการพัฒนา</a:t>
            </a:r>
            <a:r>
              <a:rPr lang="th-TH" dirty="0" smtClean="0"/>
              <a:t>นวัตกรรม</a:t>
            </a:r>
            <a:endParaRPr lang="th-TH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0" y="3437469"/>
            <a:ext cx="9144000" cy="32427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000" b="1">
                <a:solidFill>
                  <a:schemeClr val="accent6"/>
                </a:solidFill>
                <a:latin typeface="TH SarabunPSK" pitchFamily="34" charset="-34"/>
                <a:ea typeface="+mj-ea"/>
                <a:cs typeface="TH SarabunPSK" pitchFamily="34" charset="-34"/>
              </a:defRPr>
            </a:lvl1pPr>
          </a:lstStyle>
          <a:p>
            <a:endParaRPr lang="th-TH" sz="1800" dirty="0"/>
          </a:p>
          <a:p>
            <a:endParaRPr lang="th-TH" sz="1800" dirty="0"/>
          </a:p>
          <a:p>
            <a:r>
              <a:rPr lang="th-TH" sz="2400" dirty="0"/>
              <a:t>นางสาววิไล ปรึกษากร </a:t>
            </a:r>
          </a:p>
          <a:p>
            <a:r>
              <a:rPr lang="th-TH" sz="1800" dirty="0" smtClean="0"/>
              <a:t>     ปัจจัยสำคัญ</a:t>
            </a:r>
            <a:r>
              <a:rPr lang="th-TH" sz="1800" dirty="0"/>
              <a:t>ที่มีอิทธิพลอย่างมาก ต่อวิธีการศึกษา ได้แก่แนวความคิดพื้นฐานทาง การศึกษาที่เปลี่ยนแปลงไป อันมี</a:t>
            </a:r>
            <a:r>
              <a:rPr lang="th-TH" sz="1800" dirty="0" smtClean="0"/>
              <a:t>ผลทำให้</a:t>
            </a:r>
            <a:r>
              <a:rPr lang="th-TH" sz="1800" dirty="0"/>
              <a:t>เกิดนวัตกรรมการศึกษา</a:t>
            </a:r>
            <a:r>
              <a:rPr lang="th-TH" sz="1800" dirty="0" smtClean="0"/>
              <a:t>ที่สำคัญๆ </a:t>
            </a:r>
            <a:r>
              <a:rPr lang="th-TH" sz="1800" dirty="0"/>
              <a:t>พอจะสรุปได้ 4 ประการ คือ </a:t>
            </a:r>
            <a:endParaRPr lang="th-TH" sz="1800" dirty="0" smtClean="0"/>
          </a:p>
          <a:p>
            <a:pPr algn="thaiDist"/>
            <a:r>
              <a:rPr lang="th-TH" sz="1800" dirty="0"/>
              <a:t> </a:t>
            </a:r>
            <a:r>
              <a:rPr lang="th-TH" sz="1800" dirty="0" smtClean="0"/>
              <a:t>    1. ความ</a:t>
            </a:r>
            <a:r>
              <a:rPr lang="th-TH" sz="1800" dirty="0"/>
              <a:t>แตกต่างระหว่างบุคคล (</a:t>
            </a:r>
            <a:r>
              <a:rPr lang="en-US" sz="1800" dirty="0"/>
              <a:t>Individual Different) </a:t>
            </a:r>
            <a:r>
              <a:rPr lang="th-TH" sz="1800" dirty="0"/>
              <a:t>การจัดการศึกษาของไทยได้</a:t>
            </a:r>
            <a:r>
              <a:rPr lang="th-TH" sz="1800" dirty="0" smtClean="0"/>
              <a:t>ให้ความสำคัญ</a:t>
            </a:r>
            <a:r>
              <a:rPr lang="th-TH" sz="1800" dirty="0"/>
              <a:t>ในเรื่องความแตกต่างระหว่างบุคคลเอาไว้อย่างชัดเจนซึ่งจะเห็นได้จากแผนการ</a:t>
            </a:r>
            <a:r>
              <a:rPr lang="th-TH" sz="1800" dirty="0" smtClean="0"/>
              <a:t>ศึกษาของ</a:t>
            </a:r>
            <a:r>
              <a:rPr lang="th-TH" sz="1800" dirty="0"/>
              <a:t>ชาติ ให้มุ่งจัดการศึกษาตามความถนัดความ</a:t>
            </a:r>
            <a:r>
              <a:rPr lang="th-TH" sz="1800" dirty="0" smtClean="0"/>
              <a:t>สนใจและความสามารถของ</a:t>
            </a:r>
            <a:r>
              <a:rPr lang="th-TH" sz="1800" dirty="0"/>
              <a:t>แต่ละคนเป็นเกณฑ์ </a:t>
            </a:r>
            <a:endParaRPr lang="en-US" sz="1800" dirty="0"/>
          </a:p>
          <a:p>
            <a:pPr algn="thaiDist"/>
            <a:r>
              <a:rPr lang="th-TH" sz="1800" dirty="0" smtClean="0"/>
              <a:t>     2</a:t>
            </a:r>
            <a:r>
              <a:rPr lang="th-TH" sz="1800" dirty="0"/>
              <a:t>. ความพร้อม (</a:t>
            </a:r>
            <a:r>
              <a:rPr lang="en-US" sz="1800" dirty="0"/>
              <a:t>Readiness) </a:t>
            </a:r>
            <a:r>
              <a:rPr lang="th-TH" sz="1800" dirty="0"/>
              <a:t>เดิมทีเดียวเชื่อกันว่า เด็กจะเริ่มเรียนได้ก็ต้องมีความพร้อม ซึ่งเป็นพัฒนาการตาม</a:t>
            </a:r>
            <a:r>
              <a:rPr lang="th-TH" sz="1800" dirty="0" smtClean="0"/>
              <a:t>ธรรมชาติ แต่</a:t>
            </a:r>
            <a:r>
              <a:rPr lang="th-TH" sz="1800" dirty="0"/>
              <a:t>ในปัจจุบันการวิจัยทางด้านจิตวิทยาการเรียนรู้ ชี้ให้เห็นว่าความ พร้อมในการ</a:t>
            </a:r>
            <a:r>
              <a:rPr lang="th-TH" sz="1800" dirty="0" smtClean="0"/>
              <a:t>เรียนเป็น</a:t>
            </a:r>
            <a:r>
              <a:rPr lang="th-TH" sz="1800" dirty="0"/>
              <a:t>สิ่งที่สร้างขึ้นได้ ถ้าหาก</a:t>
            </a:r>
            <a:r>
              <a:rPr lang="th-TH" sz="1800" dirty="0" smtClean="0"/>
              <a:t>สามารถจัดบทเรียน </a:t>
            </a:r>
            <a:r>
              <a:rPr lang="th-TH" sz="1800" dirty="0"/>
              <a:t>ให้พอเหมาะกับระดับ ความสามารถของเด็กแต่ละคน </a:t>
            </a:r>
            <a:endParaRPr lang="th-TH" sz="1800" dirty="0" smtClean="0"/>
          </a:p>
          <a:p>
            <a:pPr algn="thaiDist"/>
            <a:r>
              <a:rPr lang="th-TH" sz="1800" dirty="0" smtClean="0"/>
              <a:t>     3</a:t>
            </a:r>
            <a:r>
              <a:rPr lang="th-TH" sz="1800" dirty="0"/>
              <a:t>. การใช้เวลาเพื่อการศึกษา แต่เดิมมาการจัดเวลาเพื่อการสอน หรือตารางสอนมักจะ จัดโดยอาศัยความสะดวกเป็นเกณฑ์ </a:t>
            </a:r>
            <a:endParaRPr lang="th-TH" sz="1800" dirty="0" smtClean="0"/>
          </a:p>
          <a:p>
            <a:pPr algn="thaiDist"/>
            <a:r>
              <a:rPr lang="th-TH" sz="1800" dirty="0" smtClean="0"/>
              <a:t>     </a:t>
            </a:r>
            <a:r>
              <a:rPr lang="th-TH" sz="1800" dirty="0"/>
              <a:t>4. ประสิทธิภาพในการเรียน การขยายตัวทางวิชาการ และการเปลี่ยนแปลงของสังคม ทาให้มีสิ่งต่างๆ ที่คนจะต้องเรียนรู้เพิ่มขึ้น</a:t>
            </a:r>
            <a:r>
              <a:rPr lang="th-TH" sz="1800" dirty="0" smtClean="0"/>
              <a:t>มาก</a:t>
            </a:r>
            <a:br>
              <a:rPr lang="th-TH" sz="1800" dirty="0" smtClean="0"/>
            </a:br>
            <a:r>
              <a:rPr lang="th-TH" sz="1800" dirty="0" smtClean="0"/>
              <a:t>แต่</a:t>
            </a:r>
            <a:r>
              <a:rPr lang="th-TH" sz="1800" dirty="0"/>
              <a:t>การจัดระบบการศึกษาในปัจจุบันยังไม่มี ประสิทธิภาพเพียงพอ</a:t>
            </a:r>
            <a:r>
              <a:rPr lang="th-TH" sz="1800" dirty="0" smtClean="0"/>
              <a:t>จึงจำเป็นต้อง</a:t>
            </a:r>
            <a:r>
              <a:rPr lang="th-TH" sz="1800" dirty="0"/>
              <a:t>แสวงหาวิธีการใหม่ที่มีประสิทธิภาพสูงขึ้น ทั้งในด้าน</a:t>
            </a:r>
            <a:r>
              <a:rPr lang="th-TH" sz="1800" dirty="0" smtClean="0"/>
              <a:t>ปัจจัยเกี่ยวกับ</a:t>
            </a:r>
            <a:r>
              <a:rPr lang="th-TH" sz="1800" dirty="0"/>
              <a:t>ตัวผู้เรียน และปัจจัยภายนอก นวัตกรรมในด้านนี้ที่เกิดขึ้น </a:t>
            </a:r>
          </a:p>
        </p:txBody>
      </p:sp>
    </p:spTree>
    <p:extLst>
      <p:ext uri="{BB962C8B-B14F-4D97-AF65-F5344CB8AC3E}">
        <p14:creationId xmlns:p14="http://schemas.microsoft.com/office/powerpoint/2010/main" val="311792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4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104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0" grpId="3"/>
      <p:bldP spid="10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1716617" y="473374"/>
            <a:ext cx="535940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งานวิจัยที่เกี่ยวข้อง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676275" y="2427380"/>
            <a:ext cx="7477125" cy="417344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นวัตกรรมเพื่อการบริหารสถานศึกษา เป็นเครื่องมือหนึ่งในการ  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บริหารจัดการซึ่งการนำไปใช้จะประสบความสำเร็จหรือไม่ขึ้นอยู่ กับปัจจัยและบริบทต่างๆอีกหลายประการ ผู้บริหารสถานศึกษา บุคลากร ทีมงานต้องมีองค์ความรู้เกี่ยวกับนวัตกรรมในการ บริหารที่นำมาใช้ สามารถปฏิบัติได้ ถ่ายทอดเป็น และองค์กรหรือ สถานศึกษาต้องมีความพร้อมในการเป็นองค์กรแห่งการเรียนรู้ 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เพื่อนำไปสู่การเป็นองค์กรแห่งนวัตกรรม ในการรองรับ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นวัตกรรมเพื่อการบริหารสถานศึกษาต่อไป</a:t>
            </a:r>
            <a:endParaRPr lang="th-TH" sz="14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 Placeholder 10"/>
          <p:cNvSpPr txBox="1">
            <a:spLocks/>
          </p:cNvSpPr>
          <p:nvPr/>
        </p:nvSpPr>
        <p:spPr>
          <a:xfrm>
            <a:off x="2257425" y="1624747"/>
            <a:ext cx="4029075" cy="67880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นายบุญเลิศ เลิศ วีระพรกานต์</a:t>
            </a:r>
          </a:p>
        </p:txBody>
      </p:sp>
    </p:spTree>
    <p:extLst>
      <p:ext uri="{BB962C8B-B14F-4D97-AF65-F5344CB8AC3E}">
        <p14:creationId xmlns:p14="http://schemas.microsoft.com/office/powerpoint/2010/main" val="225803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53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53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C979A0C9-2316-4B6E-8413-C76323A40DC2}"/>
              </a:ext>
            </a:extLst>
          </p:cNvPr>
          <p:cNvSpPr txBox="1">
            <a:spLocks/>
          </p:cNvSpPr>
          <p:nvPr/>
        </p:nvSpPr>
        <p:spPr>
          <a:xfrm>
            <a:off x="1897592" y="673399"/>
            <a:ext cx="5359400" cy="801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h-TH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งานวิจัยที่เกี่ยวข้อง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610130" y="3362326"/>
            <a:ext cx="7477125" cy="211455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นวัตกรรมการบริหารการศึกษาเป็นเครื่องมือสำคัญในการพัฒนาทรัพยากร มนุษย์ในศตวรรษที่ 21 ที่ช่วยเพิ่ม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ประสิทธิภาพใน</a:t>
            </a:r>
            <a:r>
              <a:rPr lang="th-TH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การบริหาร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การศึกษาทั้ง</a:t>
            </a:r>
            <a:r>
              <a:rPr lang="th-TH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ในด้านคุณภาพการศึกษา 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โอกาสทางการ</a:t>
            </a:r>
            <a:r>
              <a:rPr lang="th-TH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ศึกษา การแก้ปัญหาทางการศึกษา 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โดย</a:t>
            </a:r>
            <a:r>
              <a:rPr lang="th-TH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เป็นเครื่องมือที่สนอง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ต่อความเป</a:t>
            </a:r>
            <a:r>
              <a:rPr lang="th-TH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ลี่ยนแปลงที่ เกิดขึ้นรวดเร็ว และส่งผลให้</a:t>
            </a:r>
            <a:r>
              <a:rPr lang="th-TH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ประเทศชาติมี</a:t>
            </a:r>
            <a:r>
              <a:rPr lang="th-TH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ความสามารถในการแข่งขันสูงขึ้น </a:t>
            </a:r>
          </a:p>
        </p:txBody>
      </p:sp>
      <p:sp>
        <p:nvSpPr>
          <p:cNvPr id="6" name="Text Placeholder 10"/>
          <p:cNvSpPr txBox="1">
            <a:spLocks/>
          </p:cNvSpPr>
          <p:nvPr/>
        </p:nvSpPr>
        <p:spPr>
          <a:xfrm>
            <a:off x="610130" y="1896225"/>
            <a:ext cx="6772274" cy="133275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sz="36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รองศาสตราจารย์ ดร.ชูชาติ พ่วงสม</a:t>
            </a:r>
            <a:r>
              <a:rPr lang="th-TH" sz="36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จิตร์</a:t>
            </a:r>
            <a:r>
              <a:rPr lang="th-TH" sz="36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กรรมการบริหารการศึกษาชุดวิชา ทฤษฎีและแนวปฏิบัติในการบริหารการศึกษา </a:t>
            </a:r>
            <a:r>
              <a:rPr lang="th-TH" sz="3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400" b="1" i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หน่วยที่ 11 นวัตกรรมการบริหารการศึกษา</a:t>
            </a:r>
            <a:endParaRPr lang="th-TH" sz="3200" b="1" i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218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3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63" fill="hold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63" fill="hold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63" fill="hold">
                                          <p:stCondLst>
                                            <p:cond delay="4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2" nodeType="clickEffect">
                                  <p:stCondLst>
                                    <p:cond delay="18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37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8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88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88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88" fill="hold">
                                          <p:stCondLst>
                                            <p:cond delay="5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53"/>
                            </p:stCondLst>
                            <p:childTnLst>
                              <p:par>
                                <p:cTn id="27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53"/>
                            </p:stCondLst>
                            <p:childTnLst>
                              <p:par>
                                <p:cTn id="34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4" grpId="4"/>
    </p:bldLst>
  </p:timing>
</p:sld>
</file>

<file path=ppt/theme/theme1.xml><?xml version="1.0" encoding="utf-8"?>
<a:theme xmlns:a="http://schemas.openxmlformats.org/drawingml/2006/main" name="0152_T_PGO_Sonar-4x3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4B98FF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0152_T_PGO_Sonar-4x3.pptx" id="{A2C4EF48-9F83-4018-84C2-E96E6FAE00C7}" vid="{D78BBF63-BBF2-4165-AEB6-773C7723B3A0}"/>
    </a:ext>
  </a:extLst>
</a:theme>
</file>

<file path=ppt/theme/theme2.xml><?xml version="1.0" encoding="utf-8"?>
<a:theme xmlns:a="http://schemas.openxmlformats.org/drawingml/2006/main" name="Designed 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0152_T_PGO_Sonar-4x3.pptx" id="{A2C4EF48-9F83-4018-84C2-E96E6FAE00C7}" vid="{ED4A600A-E7D1-4E76-A171-E240750F794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4B98FF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0152_T_PGO_Sonar-4x3</Template>
  <TotalTime>450</TotalTime>
  <Words>1175</Words>
  <Application>Microsoft Office PowerPoint</Application>
  <PresentationFormat>On-screen Show (4:3)</PresentationFormat>
  <Paragraphs>90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0152_T_PGO_Sonar-4x3</vt:lpstr>
      <vt:lpstr>Designed by PresentationGO</vt:lpstr>
      <vt:lpstr>PowerPoint Presentation</vt:lpstr>
      <vt:lpstr>PowerPoint Presentation</vt:lpstr>
      <vt:lpstr>ความหมายของนวัตกรรม</vt:lpstr>
      <vt:lpstr>ความหมายของนวัตกรรม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ขอบคุณค่ะ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Muffin</dc:creator>
  <dc:description>© Copyright PresentationGo.com</dc:description>
  <cp:lastModifiedBy>Muffin</cp:lastModifiedBy>
  <cp:revision>59</cp:revision>
  <dcterms:created xsi:type="dcterms:W3CDTF">2020-06-24T13:41:40Z</dcterms:created>
  <dcterms:modified xsi:type="dcterms:W3CDTF">2020-06-26T12:06:33Z</dcterms:modified>
  <cp:category>Templates</cp:category>
</cp:coreProperties>
</file>